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2F881-839C-4047-AF0B-54C64F9797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8A544C-43E5-4D20-AF83-46083AFA66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CB287-F966-457F-BC73-E510A8048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F5F1C-5425-4D02-8357-DF5C8053BB06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2D75BB-7E4F-4E00-8704-E0A35FF21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DE41F-1828-48BA-809D-6D14B8881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94A3D-D2B8-4322-BCFF-2E58E4F68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147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49D73-A2A2-4EDD-B339-02194C8E5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D78F4E-8B31-45BD-B644-8707567CE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F8A1DD-DE3D-40B1-9F41-710D844F8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F5F1C-5425-4D02-8357-DF5C8053BB06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CA08C8-C8C0-4818-9E4D-F7578F261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6E88FD-E0B8-416F-B00A-5C96AD4F3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94A3D-D2B8-4322-BCFF-2E58E4F68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257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28B9B-3B75-4AD1-8C0D-6AE28B489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BF610C-1B04-4BE2-8B53-1965F650FF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363FEE-5610-4ACD-B394-6889B2DA9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F5F1C-5425-4D02-8357-DF5C8053BB06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E119A-3872-409B-8CED-8471E50F4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D7C32-F7BA-4570-B6A0-C494A4E0D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94A3D-D2B8-4322-BCFF-2E58E4F68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393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30A60-F3C8-48EE-94FC-873F9192F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0AAB58-9506-4E6F-BE3B-E144A8CB23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DC888C-33A5-4831-9B1D-04720B928C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CFBEAD-165D-48FC-B0E7-D1D43FB27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F5F1C-5425-4D02-8357-DF5C8053BB06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5DC466-6F9E-4525-948E-6ED19CCCB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F48581-F511-476F-9F51-768F4AB7E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94A3D-D2B8-4322-BCFF-2E58E4F68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972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36E78-25CA-4F7C-A86F-C67E496B3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EC535C-6485-4B5B-A16A-EE0DAC4FE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E9DA0D-E718-4A37-B724-4958C4311C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2B8B22-BEF6-4043-B5F6-7850A5DD5F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787AC3-49A6-4416-9A4C-EFFCB8EA32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D853F0-FE2C-4928-BA59-508CAA3E5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F5F1C-5425-4D02-8357-DF5C8053BB06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BE7468-3610-4FA4-8948-57611BF22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1224629-2974-4D74-9043-8F7EAD195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94A3D-D2B8-4322-BCFF-2E58E4F68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988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57792-C76E-4454-BA01-D8DB469D3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69A64E-DB33-4166-8998-6EE6B49A3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F5F1C-5425-4D02-8357-DF5C8053BB06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8F80D7-3B43-41B2-A83D-74E201542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C51831-BDDD-491B-BF22-6BEF2379D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94A3D-D2B8-4322-BCFF-2E58E4F68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009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DB7EFA-F332-4348-911F-33DF8BFF7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F5F1C-5425-4D02-8357-DF5C8053BB06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C9B1EA-1AA1-465A-945A-8153617F8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7EF2FC-A168-4DDD-8F4B-84BBD1142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94A3D-D2B8-4322-BCFF-2E58E4F68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289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47B7B-40C1-4D3A-A71F-5A506B744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BA18EE-0F95-483F-94E0-971C9CE4E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E334F8-8A93-4930-A1D4-7D6921BC0B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C46259-0674-453A-93C5-DCFC697E4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F5F1C-5425-4D02-8357-DF5C8053BB06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30EDAB-AB71-4745-9A1B-BCC86F2DC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AE2621-5469-4E0B-B214-89B05AA99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94A3D-D2B8-4322-BCFF-2E58E4F68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632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39E01-2B5F-487A-B537-F31C18283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A70533-B9FA-4BAE-8FB0-4E5C2B2B0B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0525B4-E8E3-49B0-9618-F07F29767D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2D2CCD-46C6-43C2-84DC-506F8B9A4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F5F1C-5425-4D02-8357-DF5C8053BB06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E5E59E-3BD0-4C53-AA47-B0BF97B60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415F46-CFCB-4AD8-8196-8318DC0A1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94A3D-D2B8-4322-BCFF-2E58E4F68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977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E48ED-A0D4-456B-BC07-5B9CD9A46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88F68A-607C-4379-A4FC-0AEDE57723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AD3DF9-7A98-4234-8CA8-D51822705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F5F1C-5425-4D02-8357-DF5C8053BB06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FB5087-FD4E-4560-9242-B2607A1AB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179E10-319E-4F43-A43F-92FBD6507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94A3D-D2B8-4322-BCFF-2E58E4F68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190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11943F-230D-4CD5-8826-3396DDFF0C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22081-6DCE-4800-A670-0A909F81BC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F79564-FB99-4E92-B011-9134729F1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F5F1C-5425-4D02-8357-DF5C8053BB06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F0A323-B5A5-4079-A3F7-86C64B15D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BC180F-E804-4675-BA86-B85721312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94A3D-D2B8-4322-BCFF-2E58E4F68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42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D89765-E0AE-481A-BE9D-5ED37E07D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A9C890-8B46-4DE9-A451-A914C8199C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9A5F45-922A-4D56-9DF0-E40E5A700E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F5F1C-5425-4D02-8357-DF5C8053BB06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97404-AE1C-4CA1-9B0C-08B78121DF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6DC768-D744-413C-8C79-1AA2064558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94A3D-D2B8-4322-BCFF-2E58E4F684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381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F62B9-FFD3-486E-973C-AF3994DE3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4669" y="149086"/>
            <a:ext cx="9144000" cy="836337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Magpie Word Bank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6A6564BE-D375-4071-B5F0-0330FECD15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420778"/>
              </p:ext>
            </p:extLst>
          </p:nvPr>
        </p:nvGraphicFramePr>
        <p:xfrm>
          <a:off x="262834" y="1143000"/>
          <a:ext cx="11505096" cy="5377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274">
                  <a:extLst>
                    <a:ext uri="{9D8B030D-6E8A-4147-A177-3AD203B41FA5}">
                      <a16:colId xmlns:a16="http://schemas.microsoft.com/office/drawing/2014/main" val="1630508452"/>
                    </a:ext>
                  </a:extLst>
                </a:gridCol>
                <a:gridCol w="2876274">
                  <a:extLst>
                    <a:ext uri="{9D8B030D-6E8A-4147-A177-3AD203B41FA5}">
                      <a16:colId xmlns:a16="http://schemas.microsoft.com/office/drawing/2014/main" val="3399696915"/>
                    </a:ext>
                  </a:extLst>
                </a:gridCol>
                <a:gridCol w="2876274">
                  <a:extLst>
                    <a:ext uri="{9D8B030D-6E8A-4147-A177-3AD203B41FA5}">
                      <a16:colId xmlns:a16="http://schemas.microsoft.com/office/drawing/2014/main" val="1832118249"/>
                    </a:ext>
                  </a:extLst>
                </a:gridCol>
                <a:gridCol w="2876274">
                  <a:extLst>
                    <a:ext uri="{9D8B030D-6E8A-4147-A177-3AD203B41FA5}">
                      <a16:colId xmlns:a16="http://schemas.microsoft.com/office/drawing/2014/main" val="826115941"/>
                    </a:ext>
                  </a:extLst>
                </a:gridCol>
              </a:tblGrid>
              <a:tr h="1075414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9895890"/>
                  </a:ext>
                </a:extLst>
              </a:tr>
              <a:tr h="1075414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9815010"/>
                  </a:ext>
                </a:extLst>
              </a:tr>
              <a:tr h="1075414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584604"/>
                  </a:ext>
                </a:extLst>
              </a:tr>
              <a:tr h="1075414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741836"/>
                  </a:ext>
                </a:extLst>
              </a:tr>
              <a:tr h="1075414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4457344"/>
                  </a:ext>
                </a:extLst>
              </a:tr>
            </a:tbl>
          </a:graphicData>
        </a:graphic>
      </p:graphicFrame>
      <p:pic>
        <p:nvPicPr>
          <p:cNvPr id="1026" name="Picture 2" descr="Magpie Clip Art at Clker.com - vector clip art online, royalty free &amp;  public domain">
            <a:extLst>
              <a:ext uri="{FF2B5EF4-FFF2-40B4-BE49-F238E27FC236}">
                <a16:creationId xmlns:a16="http://schemas.microsoft.com/office/drawing/2014/main" id="{3139BF0B-C36C-4149-861F-6851AE91F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34" y="114610"/>
            <a:ext cx="3002597" cy="205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Magpie Clip Art at Clker.com - vector clip art online, royalty free &amp;  public domain">
            <a:extLst>
              <a:ext uri="{FF2B5EF4-FFF2-40B4-BE49-F238E27FC236}">
                <a16:creationId xmlns:a16="http://schemas.microsoft.com/office/drawing/2014/main" id="{3376339B-C1AE-4BDF-8523-84F395156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65333" y="114610"/>
            <a:ext cx="3002597" cy="205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966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F62B9-FFD3-486E-973C-AF3994DE3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4669" y="149086"/>
            <a:ext cx="9144000" cy="836337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Magpie Word Bank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6A6564BE-D375-4071-B5F0-0330FECD15B7}"/>
              </a:ext>
            </a:extLst>
          </p:cNvPr>
          <p:cNvGraphicFramePr>
            <a:graphicFrameLocks noGrp="1"/>
          </p:cNvGraphicFramePr>
          <p:nvPr/>
        </p:nvGraphicFramePr>
        <p:xfrm>
          <a:off x="262834" y="1143000"/>
          <a:ext cx="11505096" cy="5377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274">
                  <a:extLst>
                    <a:ext uri="{9D8B030D-6E8A-4147-A177-3AD203B41FA5}">
                      <a16:colId xmlns:a16="http://schemas.microsoft.com/office/drawing/2014/main" val="1630508452"/>
                    </a:ext>
                  </a:extLst>
                </a:gridCol>
                <a:gridCol w="2876274">
                  <a:extLst>
                    <a:ext uri="{9D8B030D-6E8A-4147-A177-3AD203B41FA5}">
                      <a16:colId xmlns:a16="http://schemas.microsoft.com/office/drawing/2014/main" val="3399696915"/>
                    </a:ext>
                  </a:extLst>
                </a:gridCol>
                <a:gridCol w="2876274">
                  <a:extLst>
                    <a:ext uri="{9D8B030D-6E8A-4147-A177-3AD203B41FA5}">
                      <a16:colId xmlns:a16="http://schemas.microsoft.com/office/drawing/2014/main" val="1832118249"/>
                    </a:ext>
                  </a:extLst>
                </a:gridCol>
                <a:gridCol w="2876274">
                  <a:extLst>
                    <a:ext uri="{9D8B030D-6E8A-4147-A177-3AD203B41FA5}">
                      <a16:colId xmlns:a16="http://schemas.microsoft.com/office/drawing/2014/main" val="826115941"/>
                    </a:ext>
                  </a:extLst>
                </a:gridCol>
              </a:tblGrid>
              <a:tr h="1075414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9895890"/>
                  </a:ext>
                </a:extLst>
              </a:tr>
              <a:tr h="1075414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9815010"/>
                  </a:ext>
                </a:extLst>
              </a:tr>
              <a:tr h="1075414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584604"/>
                  </a:ext>
                </a:extLst>
              </a:tr>
              <a:tr h="1075414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741836"/>
                  </a:ext>
                </a:extLst>
              </a:tr>
              <a:tr h="1075414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4457344"/>
                  </a:ext>
                </a:extLst>
              </a:tr>
            </a:tbl>
          </a:graphicData>
        </a:graphic>
      </p:graphicFrame>
      <p:pic>
        <p:nvPicPr>
          <p:cNvPr id="1026" name="Picture 2" descr="Magpie Clip Art at Clker.com - vector clip art online, royalty free &amp;  public domain">
            <a:extLst>
              <a:ext uri="{FF2B5EF4-FFF2-40B4-BE49-F238E27FC236}">
                <a16:creationId xmlns:a16="http://schemas.microsoft.com/office/drawing/2014/main" id="{3139BF0B-C36C-4149-861F-6851AE91F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34" y="114610"/>
            <a:ext cx="3002597" cy="205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Magpie Clip Art at Clker.com - vector clip art online, royalty free &amp;  public domain">
            <a:extLst>
              <a:ext uri="{FF2B5EF4-FFF2-40B4-BE49-F238E27FC236}">
                <a16:creationId xmlns:a16="http://schemas.microsoft.com/office/drawing/2014/main" id="{3376339B-C1AE-4BDF-8523-84F395156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65333" y="114610"/>
            <a:ext cx="3002597" cy="205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93161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</Words>
  <Application>Microsoft Office PowerPoint</Application>
  <PresentationFormat>Widescreen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Magpie Word Bank</vt:lpstr>
      <vt:lpstr>Magpie Word Bank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Magpie Word Bank</dc:title>
  <dc:creator>alice watton</dc:creator>
  <cp:lastModifiedBy>alice watton</cp:lastModifiedBy>
  <cp:revision>2</cp:revision>
  <dcterms:created xsi:type="dcterms:W3CDTF">2020-11-15T13:35:46Z</dcterms:created>
  <dcterms:modified xsi:type="dcterms:W3CDTF">2020-11-15T13:38:15Z</dcterms:modified>
</cp:coreProperties>
</file>