
<file path=[Content_Types].xml><?xml version="1.0" encoding="utf-8"?>
<Types xmlns="http://schemas.openxmlformats.org/package/2006/content-types">
  <Default Extension="png" ContentType="image/png"/>
  <Default Extension="jpeg" ContentType="image/jpeg"/>
  <Default Extension="m4a" ContentType="audio/mp4"/>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29" autoAdjust="0"/>
    <p:restoredTop sz="94660"/>
  </p:normalViewPr>
  <p:slideViewPr>
    <p:cSldViewPr snapToGrid="0">
      <p:cViewPr varScale="1">
        <p:scale>
          <a:sx n="81" d="100"/>
          <a:sy n="81" d="100"/>
        </p:scale>
        <p:origin x="216"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7DEA4F3C-1B5B-44BC-BAEE-0FBD65F22872}" type="datetimeFigureOut">
              <a:rPr lang="en-GB" smtClean="0"/>
              <a:t>03/02/2022</a:t>
            </a:fld>
            <a:endParaRPr lang="en-GB"/>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GB"/>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C88D4AA9-1F70-4F93-8E90-E5B62785DED5}" type="slidenum">
              <a:rPr lang="en-GB" smtClean="0"/>
              <a:t>‹#›</a:t>
            </a:fld>
            <a:endParaRPr lang="en-GB"/>
          </a:p>
        </p:txBody>
      </p:sp>
    </p:spTree>
    <p:extLst>
      <p:ext uri="{BB962C8B-B14F-4D97-AF65-F5344CB8AC3E}">
        <p14:creationId xmlns:p14="http://schemas.microsoft.com/office/powerpoint/2010/main" val="8162540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DEA4F3C-1B5B-44BC-BAEE-0FBD65F22872}" type="datetimeFigureOut">
              <a:rPr lang="en-GB" smtClean="0"/>
              <a:t>03/02/2022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8D4AA9-1F70-4F93-8E90-E5B62785DED5}" type="slidenum">
              <a:rPr lang="en-GB" smtClean="0"/>
              <a:t>‹#›</a:t>
            </a:fld>
            <a:endParaRPr lang="en-GB"/>
          </a:p>
        </p:txBody>
      </p:sp>
    </p:spTree>
    <p:extLst>
      <p:ext uri="{BB962C8B-B14F-4D97-AF65-F5344CB8AC3E}">
        <p14:creationId xmlns:p14="http://schemas.microsoft.com/office/powerpoint/2010/main" val="40695420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DEA4F3C-1B5B-44BC-BAEE-0FBD65F22872}" type="datetimeFigureOut">
              <a:rPr lang="en-GB" smtClean="0"/>
              <a:t>03/02/2022</a:t>
            </a:fld>
            <a:endParaRPr lang="en-GB"/>
          </a:p>
        </p:txBody>
      </p:sp>
      <p:sp>
        <p:nvSpPr>
          <p:cNvPr id="5" name="Footer Placeholder 4"/>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C88D4AA9-1F70-4F93-8E90-E5B62785DED5}" type="slidenum">
              <a:rPr lang="en-GB" smtClean="0"/>
              <a:t>‹#›</a:t>
            </a:fld>
            <a:endParaRPr lang="en-GB"/>
          </a:p>
        </p:txBody>
      </p:sp>
    </p:spTree>
    <p:extLst>
      <p:ext uri="{BB962C8B-B14F-4D97-AF65-F5344CB8AC3E}">
        <p14:creationId xmlns:p14="http://schemas.microsoft.com/office/powerpoint/2010/main" val="41058395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DEA4F3C-1B5B-44BC-BAEE-0FBD65F22872}" type="datetimeFigureOut">
              <a:rPr lang="en-GB" smtClean="0"/>
              <a:t>03/02/2022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88D4AA9-1F70-4F93-8E90-E5B62785DED5}" type="slidenum">
              <a:rPr lang="en-GB" smtClean="0"/>
              <a:t>‹#›</a:t>
            </a:fld>
            <a:endParaRPr lang="en-GB"/>
          </a:p>
        </p:txBody>
      </p:sp>
    </p:spTree>
    <p:extLst>
      <p:ext uri="{BB962C8B-B14F-4D97-AF65-F5344CB8AC3E}">
        <p14:creationId xmlns:p14="http://schemas.microsoft.com/office/powerpoint/2010/main" val="18248097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DEA4F3C-1B5B-44BC-BAEE-0FBD65F22872}" type="datetimeFigureOut">
              <a:rPr lang="en-GB" smtClean="0"/>
              <a:t>03/02/2022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88D4AA9-1F70-4F93-8E90-E5B62785DED5}" type="slidenum">
              <a:rPr lang="en-GB" smtClean="0"/>
              <a:t>‹#›</a:t>
            </a:fld>
            <a:endParaRPr lang="en-GB"/>
          </a:p>
        </p:txBody>
      </p:sp>
    </p:spTree>
    <p:extLst>
      <p:ext uri="{BB962C8B-B14F-4D97-AF65-F5344CB8AC3E}">
        <p14:creationId xmlns:p14="http://schemas.microsoft.com/office/powerpoint/2010/main" val="38360636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DEA4F3C-1B5B-44BC-BAEE-0FBD65F22872}" type="datetimeFigureOut">
              <a:rPr lang="en-GB" smtClean="0"/>
              <a:t>03/02/2022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88D4AA9-1F70-4F93-8E90-E5B62785DED5}" type="slidenum">
              <a:rPr lang="en-GB" smtClean="0"/>
              <a:t>‹#›</a:t>
            </a:fld>
            <a:endParaRPr lang="en-GB"/>
          </a:p>
        </p:txBody>
      </p:sp>
    </p:spTree>
    <p:extLst>
      <p:ext uri="{BB962C8B-B14F-4D97-AF65-F5344CB8AC3E}">
        <p14:creationId xmlns:p14="http://schemas.microsoft.com/office/powerpoint/2010/main" val="25119106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DEA4F3C-1B5B-44BC-BAEE-0FBD65F22872}" type="datetimeFigureOut">
              <a:rPr lang="en-GB" smtClean="0"/>
              <a:t>03/02/2022</a:t>
            </a:fld>
            <a:endParaRPr lang="en-GB"/>
          </a:p>
        </p:txBody>
      </p:sp>
      <p:sp>
        <p:nvSpPr>
          <p:cNvPr id="3" name="Footer Placeholder 2"/>
          <p:cNvSpPr>
            <a:spLocks noGrp="1"/>
          </p:cNvSpPr>
          <p:nvPr>
            <p:ph type="ftr" sz="quarter" idx="11"/>
          </p:nvPr>
        </p:nvSpPr>
        <p:spPr/>
        <p:txBody>
          <a:bodyPr/>
          <a:lstStyle/>
          <a:p>
            <a:endParaRPr lang="en-GB"/>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C88D4AA9-1F70-4F93-8E90-E5B62785DED5}" type="slidenum">
              <a:rPr lang="en-GB" smtClean="0"/>
              <a:t>‹#›</a:t>
            </a:fld>
            <a:endParaRPr lang="en-GB"/>
          </a:p>
        </p:txBody>
      </p:sp>
    </p:spTree>
    <p:extLst>
      <p:ext uri="{BB962C8B-B14F-4D97-AF65-F5344CB8AC3E}">
        <p14:creationId xmlns:p14="http://schemas.microsoft.com/office/powerpoint/2010/main" val="37701961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7DEA4F3C-1B5B-44BC-BAEE-0FBD65F22872}" type="datetimeFigureOut">
              <a:rPr lang="en-GB" smtClean="0"/>
              <a:t>03/02/2022</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C88D4AA9-1F70-4F93-8E90-E5B62785DED5}" type="slidenum">
              <a:rPr lang="en-GB" smtClean="0"/>
              <a:t>‹#›</a:t>
            </a:fld>
            <a:endParaRPr lang="en-GB"/>
          </a:p>
        </p:txBody>
      </p:sp>
    </p:spTree>
    <p:extLst>
      <p:ext uri="{BB962C8B-B14F-4D97-AF65-F5344CB8AC3E}">
        <p14:creationId xmlns:p14="http://schemas.microsoft.com/office/powerpoint/2010/main" val="9655753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smtClean="0"/>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7DEA4F3C-1B5B-44BC-BAEE-0FBD65F22872}" type="datetimeFigureOut">
              <a:rPr lang="en-GB" smtClean="0"/>
              <a:t>03/02/2022</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C88D4AA9-1F70-4F93-8E90-E5B62785DED5}" type="slidenum">
              <a:rPr lang="en-GB" smtClean="0"/>
              <a:t>‹#›</a:t>
            </a:fld>
            <a:endParaRPr lang="en-GB"/>
          </a:p>
        </p:txBody>
      </p:sp>
    </p:spTree>
    <p:extLst>
      <p:ext uri="{BB962C8B-B14F-4D97-AF65-F5344CB8AC3E}">
        <p14:creationId xmlns:p14="http://schemas.microsoft.com/office/powerpoint/2010/main" val="30447565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7DEA4F3C-1B5B-44BC-BAEE-0FBD65F22872}" type="datetimeFigureOut">
              <a:rPr lang="en-GB" smtClean="0"/>
              <a:t>03/02/2022</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C88D4AA9-1F70-4F93-8E90-E5B62785DED5}" type="slidenum">
              <a:rPr lang="en-GB" smtClean="0"/>
              <a:t>‹#›</a:t>
            </a:fld>
            <a:endParaRPr lang="en-GB"/>
          </a:p>
        </p:txBody>
      </p:sp>
    </p:spTree>
    <p:extLst>
      <p:ext uri="{BB962C8B-B14F-4D97-AF65-F5344CB8AC3E}">
        <p14:creationId xmlns:p14="http://schemas.microsoft.com/office/powerpoint/2010/main" val="14638563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7DEA4F3C-1B5B-44BC-BAEE-0FBD65F22872}" type="datetimeFigureOut">
              <a:rPr lang="en-GB" smtClean="0"/>
              <a:t>03/02/2022</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C88D4AA9-1F70-4F93-8E90-E5B62785DED5}" type="slidenum">
              <a:rPr lang="en-GB" smtClean="0"/>
              <a:t>‹#›</a:t>
            </a:fld>
            <a:endParaRPr lang="en-GB"/>
          </a:p>
        </p:txBody>
      </p:sp>
    </p:spTree>
    <p:extLst>
      <p:ext uri="{BB962C8B-B14F-4D97-AF65-F5344CB8AC3E}">
        <p14:creationId xmlns:p14="http://schemas.microsoft.com/office/powerpoint/2010/main" val="40592046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smtClean="0"/>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7DEA4F3C-1B5B-44BC-BAEE-0FBD65F22872}" type="datetimeFigureOut">
              <a:rPr lang="en-GB" smtClean="0"/>
              <a:t>03/02/2022</a:t>
            </a:fld>
            <a:endParaRPr lang="en-GB"/>
          </a:p>
        </p:txBody>
      </p:sp>
      <p:sp>
        <p:nvSpPr>
          <p:cNvPr id="5" name="Footer Placeholder 4"/>
          <p:cNvSpPr>
            <a:spLocks noGrp="1"/>
          </p:cNvSpPr>
          <p:nvPr>
            <p:ph type="ftr" sz="quarter" idx="11"/>
          </p:nvPr>
        </p:nvSpPr>
        <p:spPr/>
        <p:txBody>
          <a:bodyPr/>
          <a:lstStyle/>
          <a:p>
            <a:endParaRPr lang="en-GB"/>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C88D4AA9-1F70-4F93-8E90-E5B62785DED5}" type="slidenum">
              <a:rPr lang="en-GB" smtClean="0"/>
              <a:t>‹#›</a:t>
            </a:fld>
            <a:endParaRPr lang="en-GB"/>
          </a:p>
        </p:txBody>
      </p:sp>
    </p:spTree>
    <p:extLst>
      <p:ext uri="{BB962C8B-B14F-4D97-AF65-F5344CB8AC3E}">
        <p14:creationId xmlns:p14="http://schemas.microsoft.com/office/powerpoint/2010/main" val="344355983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DEA4F3C-1B5B-44BC-BAEE-0FBD65F22872}" type="datetimeFigureOut">
              <a:rPr lang="en-GB" smtClean="0"/>
              <a:t>03/02/2022</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C88D4AA9-1F70-4F93-8E90-E5B62785DED5}" type="slidenum">
              <a:rPr lang="en-GB" smtClean="0"/>
              <a:t>‹#›</a:t>
            </a:fld>
            <a:endParaRPr lang="en-GB"/>
          </a:p>
        </p:txBody>
      </p:sp>
    </p:spTree>
    <p:extLst>
      <p:ext uri="{BB962C8B-B14F-4D97-AF65-F5344CB8AC3E}">
        <p14:creationId xmlns:p14="http://schemas.microsoft.com/office/powerpoint/2010/main" val="75174439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7DEA4F3C-1B5B-44BC-BAEE-0FBD65F22872}" type="datetimeFigureOut">
              <a:rPr lang="en-GB" smtClean="0"/>
              <a:t>03/02/2022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88D4AA9-1F70-4F93-8E90-E5B62785DED5}" type="slidenum">
              <a:rPr lang="en-GB" smtClean="0"/>
              <a:t>‹#›</a:t>
            </a:fld>
            <a:endParaRPr lang="en-GB"/>
          </a:p>
        </p:txBody>
      </p:sp>
    </p:spTree>
    <p:extLst>
      <p:ext uri="{BB962C8B-B14F-4D97-AF65-F5344CB8AC3E}">
        <p14:creationId xmlns:p14="http://schemas.microsoft.com/office/powerpoint/2010/main" val="204517891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7DEA4F3C-1B5B-44BC-BAEE-0FBD65F22872}" type="datetimeFigureOut">
              <a:rPr lang="en-GB" smtClean="0"/>
              <a:t>03/02/2022</a:t>
            </a:fld>
            <a:endParaRPr lang="en-GB"/>
          </a:p>
        </p:txBody>
      </p:sp>
      <p:sp>
        <p:nvSpPr>
          <p:cNvPr id="8" name="Footer Placeholder 7"/>
          <p:cNvSpPr>
            <a:spLocks noGrp="1"/>
          </p:cNvSpPr>
          <p:nvPr>
            <p:ph type="ftr" sz="quarter" idx="11"/>
          </p:nvPr>
        </p:nvSpPr>
        <p:spPr>
          <a:xfrm>
            <a:off x="561111" y="6391838"/>
            <a:ext cx="3644282" cy="304801"/>
          </a:xfrm>
        </p:spPr>
        <p:txBody>
          <a:bodyPr/>
          <a:lstStyle/>
          <a:p>
            <a:endParaRPr lang="en-GB"/>
          </a:p>
        </p:txBody>
      </p:sp>
      <p:sp>
        <p:nvSpPr>
          <p:cNvPr id="9" name="Slide Number Placeholder 8"/>
          <p:cNvSpPr>
            <a:spLocks noGrp="1"/>
          </p:cNvSpPr>
          <p:nvPr>
            <p:ph type="sldNum" sz="quarter" idx="12"/>
          </p:nvPr>
        </p:nvSpPr>
        <p:spPr/>
        <p:txBody>
          <a:bodyPr/>
          <a:lstStyle/>
          <a:p>
            <a:fld id="{C88D4AA9-1F70-4F93-8E90-E5B62785DED5}" type="slidenum">
              <a:rPr lang="en-GB" smtClean="0"/>
              <a:t>‹#›</a:t>
            </a:fld>
            <a:endParaRPr lang="en-GB"/>
          </a:p>
        </p:txBody>
      </p:sp>
    </p:spTree>
    <p:extLst>
      <p:ext uri="{BB962C8B-B14F-4D97-AF65-F5344CB8AC3E}">
        <p14:creationId xmlns:p14="http://schemas.microsoft.com/office/powerpoint/2010/main" val="32140256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7DEA4F3C-1B5B-44BC-BAEE-0FBD65F22872}" type="datetimeFigureOut">
              <a:rPr lang="en-GB" smtClean="0"/>
              <a:t>03/02/2022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8D4AA9-1F70-4F93-8E90-E5B62785DED5}" type="slidenum">
              <a:rPr lang="en-GB" smtClean="0"/>
              <a:t>‹#›</a:t>
            </a:fld>
            <a:endParaRPr lang="en-GB"/>
          </a:p>
        </p:txBody>
      </p:sp>
    </p:spTree>
    <p:extLst>
      <p:ext uri="{BB962C8B-B14F-4D97-AF65-F5344CB8AC3E}">
        <p14:creationId xmlns:p14="http://schemas.microsoft.com/office/powerpoint/2010/main" val="4368029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7DEA4F3C-1B5B-44BC-BAEE-0FBD65F22872}" type="datetimeFigureOut">
              <a:rPr lang="en-GB" smtClean="0"/>
              <a:t>03/02/2022</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C88D4AA9-1F70-4F93-8E90-E5B62785DED5}" type="slidenum">
              <a:rPr lang="en-GB" smtClean="0"/>
              <a:t>‹#›</a:t>
            </a:fld>
            <a:endParaRPr lang="en-GB"/>
          </a:p>
        </p:txBody>
      </p:sp>
    </p:spTree>
    <p:extLst>
      <p:ext uri="{BB962C8B-B14F-4D97-AF65-F5344CB8AC3E}">
        <p14:creationId xmlns:p14="http://schemas.microsoft.com/office/powerpoint/2010/main" val="20238035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7DEA4F3C-1B5B-44BC-BAEE-0FBD65F22872}" type="datetimeFigureOut">
              <a:rPr lang="en-GB" smtClean="0"/>
              <a:t>03/02/2022</a:t>
            </a:fld>
            <a:endParaRPr lang="en-GB"/>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GB"/>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C88D4AA9-1F70-4F93-8E90-E5B62785DED5}" type="slidenum">
              <a:rPr lang="en-GB" smtClean="0"/>
              <a:t>‹#›</a:t>
            </a:fld>
            <a:endParaRPr lang="en-GB"/>
          </a:p>
        </p:txBody>
      </p:sp>
    </p:spTree>
    <p:extLst>
      <p:ext uri="{BB962C8B-B14F-4D97-AF65-F5344CB8AC3E}">
        <p14:creationId xmlns:p14="http://schemas.microsoft.com/office/powerpoint/2010/main" val="42995593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49956" y="-643467"/>
            <a:ext cx="9853471" cy="2677648"/>
          </a:xfrm>
        </p:spPr>
        <p:txBody>
          <a:bodyPr/>
          <a:lstStyle/>
          <a:p>
            <a:r>
              <a:rPr lang="en-GB" dirty="0" smtClean="0"/>
              <a:t>Dreams and Goals Piece 6!</a:t>
            </a:r>
            <a:endParaRPr lang="en-GB" dirty="0"/>
          </a:p>
        </p:txBody>
      </p:sp>
      <p:pic>
        <p:nvPicPr>
          <p:cNvPr id="1026" name="Picture 2" descr="Our Curriculum 2 — Berkeley Primary School"/>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16403" y="2236062"/>
            <a:ext cx="5043827" cy="3874576"/>
          </a:xfrm>
          <a:prstGeom prst="rect">
            <a:avLst/>
          </a:prstGeom>
          <a:noFill/>
          <a:extLst>
            <a:ext uri="{909E8E84-426E-40DD-AFC4-6F175D3DCCD1}">
              <a14:hiddenFill xmlns:a14="http://schemas.microsoft.com/office/drawing/2010/main">
                <a:solidFill>
                  <a:srgbClr val="FFFFFF"/>
                </a:solidFill>
              </a14:hiddenFill>
            </a:ext>
          </a:extLst>
        </p:spPr>
      </p:pic>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273143" y="2675080"/>
            <a:ext cx="2996540" cy="2996540"/>
          </a:xfrm>
          <a:prstGeom prst="rect">
            <a:avLst/>
          </a:prstGeom>
        </p:spPr>
      </p:pic>
    </p:spTree>
    <p:extLst>
      <p:ext uri="{BB962C8B-B14F-4D97-AF65-F5344CB8AC3E}">
        <p14:creationId xmlns:p14="http://schemas.microsoft.com/office/powerpoint/2010/main" val="132115644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52215"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53073" y="3231108"/>
            <a:ext cx="9853471" cy="2677648"/>
          </a:xfrm>
        </p:spPr>
        <p:txBody>
          <a:bodyPr/>
          <a:lstStyle/>
          <a:p>
            <a:r>
              <a:rPr lang="en-GB" sz="4800" dirty="0" smtClean="0"/>
              <a:t>Today is your final challenge! </a:t>
            </a:r>
            <a:br>
              <a:rPr lang="en-GB" sz="4800" dirty="0" smtClean="0"/>
            </a:br>
            <a:r>
              <a:rPr lang="en-GB" sz="4800" dirty="0" smtClean="0"/>
              <a:t>In your group you need to prepare your egg for an egg drop! We are going to drop the eggs from the top of the step ladder. You need to prep your egg so it is protected.</a:t>
            </a:r>
            <a:endParaRPr lang="en-GB" sz="4800" dirty="0"/>
          </a:p>
        </p:txBody>
      </p:sp>
      <p:pic>
        <p:nvPicPr>
          <p:cNvPr id="1026" name="Picture 2" descr="Our Curriculum 2 — Berkeley Primary School"/>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703865" y="1151906"/>
            <a:ext cx="1910206" cy="14673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54349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Our Curriculum 2 — Berkeley Primary School"/>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703865" y="1151906"/>
            <a:ext cx="1910206" cy="146738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3"/>
          <a:stretch>
            <a:fillRect/>
          </a:stretch>
        </p:blipFill>
        <p:spPr>
          <a:xfrm>
            <a:off x="593766" y="571591"/>
            <a:ext cx="4127192" cy="5651079"/>
          </a:xfrm>
          <a:prstGeom prst="rect">
            <a:avLst/>
          </a:prstGeom>
        </p:spPr>
      </p:pic>
      <p:sp>
        <p:nvSpPr>
          <p:cNvPr id="3" name="Title 2"/>
          <p:cNvSpPr>
            <a:spLocks noGrp="1"/>
          </p:cNvSpPr>
          <p:nvPr>
            <p:ph type="ctrTitle"/>
          </p:nvPr>
        </p:nvSpPr>
        <p:spPr>
          <a:xfrm>
            <a:off x="5082639" y="3545022"/>
            <a:ext cx="5076104" cy="2677648"/>
          </a:xfrm>
        </p:spPr>
        <p:txBody>
          <a:bodyPr/>
          <a:lstStyle/>
          <a:p>
            <a:r>
              <a:rPr lang="en-GB" dirty="0" smtClean="0"/>
              <a:t>When you have completed the challenge, try and answer these questions. </a:t>
            </a:r>
            <a:endParaRPr lang="en-GB" dirty="0"/>
          </a:p>
        </p:txBody>
      </p:sp>
    </p:spTree>
    <p:extLst>
      <p:ext uri="{BB962C8B-B14F-4D97-AF65-F5344CB8AC3E}">
        <p14:creationId xmlns:p14="http://schemas.microsoft.com/office/powerpoint/2010/main" val="80003800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docProps/app.xml><?xml version="1.0" encoding="utf-8"?>
<Properties xmlns="http://schemas.openxmlformats.org/officeDocument/2006/extended-properties" xmlns:vt="http://schemas.openxmlformats.org/officeDocument/2006/docPropsVTypes">
  <Template>Ion Boardroom</Template>
  <TotalTime>4</TotalTime>
  <Words>25</Words>
  <Application>Microsoft Office PowerPoint</Application>
  <PresentationFormat>Widescreen</PresentationFormat>
  <Paragraphs>3</Paragraphs>
  <Slides>3</Slides>
  <Notes>0</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Arial</vt:lpstr>
      <vt:lpstr>Century Gothic</vt:lpstr>
      <vt:lpstr>Wingdings 3</vt:lpstr>
      <vt:lpstr>Ion Boardroom</vt:lpstr>
      <vt:lpstr>Dreams and Goals Piece 6!</vt:lpstr>
      <vt:lpstr>Today is your final challenge!  In your group you need to prepare your egg for an egg drop! We are going to drop the eggs from the top of the step ladder. You need to prep your egg so it is protected.</vt:lpstr>
      <vt:lpstr>When you have completed the challenge, try and answer these questions.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Dreams and Goals Piece 6!</dc:title>
  <dc:creator>Alice Watton</dc:creator>
  <cp:lastModifiedBy>Alice Watton</cp:lastModifiedBy>
  <cp:revision>2</cp:revision>
  <dcterms:created xsi:type="dcterms:W3CDTF">2022-02-03T14:31:25Z</dcterms:created>
  <dcterms:modified xsi:type="dcterms:W3CDTF">2022-02-03T14:36:07Z</dcterms:modified>
</cp:coreProperties>
</file>