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E47E1-DD6C-4A75-B72C-A45C722A387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85CA0-EFAE-4542-BA59-8D88F3CB4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071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E47E1-DD6C-4A75-B72C-A45C722A387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85CA0-EFAE-4542-BA59-8D88F3CB4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703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E47E1-DD6C-4A75-B72C-A45C722A387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85CA0-EFAE-4542-BA59-8D88F3CB4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857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E47E1-DD6C-4A75-B72C-A45C722A387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85CA0-EFAE-4542-BA59-8D88F3CB4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129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E47E1-DD6C-4A75-B72C-A45C722A387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85CA0-EFAE-4542-BA59-8D88F3CB4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140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E47E1-DD6C-4A75-B72C-A45C722A387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85CA0-EFAE-4542-BA59-8D88F3CB4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155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E47E1-DD6C-4A75-B72C-A45C722A387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85CA0-EFAE-4542-BA59-8D88F3CB4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305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E47E1-DD6C-4A75-B72C-A45C722A387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85CA0-EFAE-4542-BA59-8D88F3CB4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7263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E47E1-DD6C-4A75-B72C-A45C722A387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85CA0-EFAE-4542-BA59-8D88F3CB4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846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E47E1-DD6C-4A75-B72C-A45C722A387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85CA0-EFAE-4542-BA59-8D88F3CB4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747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E47E1-DD6C-4A75-B72C-A45C722A387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85CA0-EFAE-4542-BA59-8D88F3CB4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900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2E47E1-DD6C-4A75-B72C-A45C722A387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B85CA0-EFAE-4542-BA59-8D88F3CB4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412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62149" y="966651"/>
            <a:ext cx="101498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HfW cursive" panose="00000500000000000000" pitchFamily="2" charset="0"/>
              </a:rPr>
              <a:t>He keeps me in the sink.</a:t>
            </a:r>
            <a:endParaRPr lang="en-GB" sz="7200" dirty="0">
              <a:latin typeface="HfW cursive" panose="00000500000000000000" pitchFamily="2" charset="0"/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816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6901"/>
    </mc:Choice>
    <mc:Fallback>
      <p:transition spd="slow" advTm="869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</Words>
  <Application>Microsoft Office PowerPoint</Application>
  <PresentationFormat>Widescreen</PresentationFormat>
  <Paragraphs>1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HfW cursive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1</cp:revision>
  <dcterms:created xsi:type="dcterms:W3CDTF">2021-02-22T10:47:39Z</dcterms:created>
  <dcterms:modified xsi:type="dcterms:W3CDTF">2021-02-22T10:47:51Z</dcterms:modified>
</cp:coreProperties>
</file>