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3" r:id="rId10"/>
    <p:sldId id="262" r:id="rId11"/>
    <p:sldId id="264" r:id="rId12"/>
    <p:sldId id="26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>
        <p:scale>
          <a:sx n="80" d="100"/>
          <a:sy n="80" d="100"/>
        </p:scale>
        <p:origin x="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ppNtch3wRJ4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7300" y="1381155"/>
            <a:ext cx="10148799" cy="4105245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HfW cursive bold" panose="00000500000000000000" pitchFamily="2" charset="0"/>
                <a:ea typeface="Adobe Fan Heiti Std B" panose="020B0700000000000000" pitchFamily="34" charset="-128"/>
              </a:rPr>
              <a:t>INPUT -</a:t>
            </a:r>
            <a:br>
              <a:rPr lang="en-GB" dirty="0" smtClean="0">
                <a:latin typeface="HfW cursive bold" panose="00000500000000000000" pitchFamily="2" charset="0"/>
                <a:ea typeface="Adobe Fan Heiti Std B" panose="020B0700000000000000" pitchFamily="34" charset="-128"/>
              </a:rPr>
            </a:br>
            <a:r>
              <a:rPr lang="en-GB" dirty="0" smtClean="0">
                <a:latin typeface="HfW cursive bold" panose="00000500000000000000" pitchFamily="2" charset="0"/>
                <a:ea typeface="Adobe Fan Heiti Std B" panose="020B0700000000000000" pitchFamily="34" charset="-128"/>
              </a:rPr>
              <a:t>Some of you will be with Miss George looking at nouns</a:t>
            </a:r>
            <a:br>
              <a:rPr lang="en-GB" dirty="0" smtClean="0">
                <a:latin typeface="HfW cursive bold" panose="00000500000000000000" pitchFamily="2" charset="0"/>
                <a:ea typeface="Adobe Fan Heiti Std B" panose="020B0700000000000000" pitchFamily="34" charset="-128"/>
              </a:rPr>
            </a:br>
            <a:r>
              <a:rPr lang="en-GB" dirty="0" smtClean="0">
                <a:latin typeface="HfW cursive bold" panose="00000500000000000000" pitchFamily="2" charset="0"/>
                <a:ea typeface="Adobe Fan Heiti Std B" panose="020B0700000000000000" pitchFamily="34" charset="-128"/>
              </a:rPr>
              <a:t/>
            </a:r>
            <a:br>
              <a:rPr lang="en-GB" dirty="0" smtClean="0">
                <a:latin typeface="HfW cursive bold" panose="00000500000000000000" pitchFamily="2" charset="0"/>
                <a:ea typeface="Adobe Fan Heiti Std B" panose="020B0700000000000000" pitchFamily="34" charset="-128"/>
              </a:rPr>
            </a:br>
            <a:r>
              <a:rPr lang="en-GB" dirty="0" smtClean="0">
                <a:latin typeface="HfW cursive bold" panose="00000500000000000000" pitchFamily="2" charset="0"/>
                <a:ea typeface="Adobe Fan Heiti Std B" panose="020B0700000000000000" pitchFamily="34" charset="-128"/>
              </a:rPr>
              <a:t>Some of you will be with miss cox working on conjunctions</a:t>
            </a:r>
            <a:endParaRPr lang="en-GB" dirty="0">
              <a:latin typeface="HfW cursive bold" panose="00000500000000000000" pitchFamily="2" charset="0"/>
              <a:ea typeface="Adobe Fan Heiti Std B" panose="020B07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8795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06514" y="228234"/>
            <a:ext cx="87605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200" b="1" u="sng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Miss George’s Group</a:t>
            </a:r>
            <a:endParaRPr lang="en-GB" sz="7200" dirty="0"/>
          </a:p>
        </p:txBody>
      </p:sp>
      <p:sp>
        <p:nvSpPr>
          <p:cNvPr id="4" name="Rectangle 3"/>
          <p:cNvSpPr/>
          <p:nvPr/>
        </p:nvSpPr>
        <p:spPr>
          <a:xfrm>
            <a:off x="1" y="5657671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do all these words have in common?</a:t>
            </a:r>
            <a:endParaRPr lang="en-GB" sz="5400" dirty="0"/>
          </a:p>
        </p:txBody>
      </p:sp>
      <p:sp>
        <p:nvSpPr>
          <p:cNvPr id="5" name="Rectangle 4"/>
          <p:cNvSpPr/>
          <p:nvPr/>
        </p:nvSpPr>
        <p:spPr>
          <a:xfrm>
            <a:off x="1108316" y="1897660"/>
            <a:ext cx="13834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Tom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79435" y="4265244"/>
            <a:ext cx="1608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table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89613" y="2872817"/>
            <a:ext cx="2372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Binfield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28406" y="4213417"/>
            <a:ext cx="16433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plant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06238" y="1584708"/>
            <a:ext cx="23996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football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586781" y="3081452"/>
            <a:ext cx="5514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Manchester United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88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25695" y="448422"/>
            <a:ext cx="71061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is a noun?</a:t>
            </a:r>
            <a:endParaRPr lang="en-US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56890" y="2536492"/>
            <a:ext cx="111165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HfW cursive bold" panose="00000500000000000000" pitchFamily="2" charset="0"/>
              </a:rPr>
              <a:t>A noun is a naming word. It is a thing, a person, an animal or a place.</a:t>
            </a:r>
          </a:p>
        </p:txBody>
      </p:sp>
    </p:spTree>
    <p:extLst>
      <p:ext uri="{BB962C8B-B14F-4D97-AF65-F5344CB8AC3E}">
        <p14:creationId xmlns:p14="http://schemas.microsoft.com/office/powerpoint/2010/main" val="2019615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4287" y="228234"/>
            <a:ext cx="119677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200" b="1" u="sng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type of nouns are there?</a:t>
            </a:r>
            <a:endParaRPr lang="en-GB" sz="7200" dirty="0"/>
          </a:p>
        </p:txBody>
      </p:sp>
      <p:pic>
        <p:nvPicPr>
          <p:cNvPr id="3" name="ppNtch3wRJ4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97480" y="1760867"/>
            <a:ext cx="8494144" cy="477795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43542" y="6538823"/>
            <a:ext cx="4802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https://www.youtube.com/watch?v=ppNtch3wRJ4</a:t>
            </a:r>
          </a:p>
        </p:txBody>
      </p:sp>
    </p:spTree>
    <p:extLst>
      <p:ext uri="{BB962C8B-B14F-4D97-AF65-F5344CB8AC3E}">
        <p14:creationId xmlns:p14="http://schemas.microsoft.com/office/powerpoint/2010/main" val="36628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13941"/>
            <a:ext cx="1781424" cy="45440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19631" y="1684924"/>
            <a:ext cx="10647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RA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19631" y="2671865"/>
            <a:ext cx="931426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err="1" smtClean="0">
                <a:latin typeface="HfW cursive bold" panose="00000500000000000000" pitchFamily="2" charset="0"/>
              </a:rPr>
              <a:t>ra</a:t>
            </a:r>
            <a:r>
              <a:rPr lang="en-GB" sz="2800" dirty="0" smtClean="0">
                <a:latin typeface="HfW cursive bold" panose="00000500000000000000" pitchFamily="2" charset="0"/>
              </a:rPr>
              <a:t> </a:t>
            </a:r>
            <a:r>
              <a:rPr lang="en-GB" sz="2800" dirty="0">
                <a:latin typeface="HfW cursive bold" panose="00000500000000000000" pitchFamily="2" charset="0"/>
              </a:rPr>
              <a:t>starred in many stories, myths and legends in </a:t>
            </a:r>
            <a:r>
              <a:rPr lang="en-GB" sz="2800" dirty="0" err="1" smtClean="0">
                <a:latin typeface="HfW cursive bold" panose="00000500000000000000" pitchFamily="2" charset="0"/>
              </a:rPr>
              <a:t>egyptian</a:t>
            </a:r>
            <a:r>
              <a:rPr lang="en-GB" sz="2800" dirty="0" smtClean="0">
                <a:latin typeface="HfW cursive bold" panose="00000500000000000000" pitchFamily="2" charset="0"/>
              </a:rPr>
              <a:t> Mythology. </a:t>
            </a:r>
            <a:r>
              <a:rPr lang="en-GB" sz="2800" dirty="0">
                <a:latin typeface="HfW cursive bold" panose="00000500000000000000" pitchFamily="2" charset="0"/>
              </a:rPr>
              <a:t>Ra was said to have created himself out of the mound that emerged from the ancient waters. He then created Shu (air) and Tefnut (moisture), who then created the earth god </a:t>
            </a:r>
            <a:r>
              <a:rPr lang="en-GB" sz="2800" dirty="0" err="1">
                <a:latin typeface="HfW cursive bold" panose="00000500000000000000" pitchFamily="2" charset="0"/>
              </a:rPr>
              <a:t>Geb</a:t>
            </a:r>
            <a:r>
              <a:rPr lang="en-GB" sz="2800" dirty="0">
                <a:latin typeface="HfW cursive bold" panose="00000500000000000000" pitchFamily="2" charset="0"/>
              </a:rPr>
              <a:t> and the sky goddess </a:t>
            </a:r>
            <a:r>
              <a:rPr lang="en-GB" sz="2800" dirty="0" smtClean="0">
                <a:latin typeface="HfW cursive bold" panose="00000500000000000000" pitchFamily="2" charset="0"/>
              </a:rPr>
              <a:t>nut</a:t>
            </a:r>
            <a:r>
              <a:rPr lang="en-GB" sz="2800" dirty="0">
                <a:latin typeface="HfW cursive bold" panose="00000500000000000000" pitchFamily="2" charset="0"/>
              </a:rPr>
              <a:t>. From Nut and </a:t>
            </a:r>
            <a:r>
              <a:rPr lang="en-GB" sz="2800" dirty="0" err="1">
                <a:latin typeface="HfW cursive bold" panose="00000500000000000000" pitchFamily="2" charset="0"/>
              </a:rPr>
              <a:t>Geb</a:t>
            </a:r>
            <a:r>
              <a:rPr lang="en-GB" sz="2800" dirty="0">
                <a:latin typeface="HfW cursive bold" panose="00000500000000000000" pitchFamily="2" charset="0"/>
              </a:rPr>
              <a:t> the gods </a:t>
            </a:r>
            <a:r>
              <a:rPr lang="en-GB" sz="2800" dirty="0" err="1" smtClean="0">
                <a:latin typeface="HfW cursive bold" panose="00000500000000000000" pitchFamily="2" charset="0"/>
              </a:rPr>
              <a:t>osiris</a:t>
            </a:r>
            <a:r>
              <a:rPr lang="en-GB" sz="2800" dirty="0">
                <a:latin typeface="HfW cursive bold" panose="00000500000000000000" pitchFamily="2" charset="0"/>
              </a:rPr>
              <a:t>, </a:t>
            </a:r>
            <a:r>
              <a:rPr lang="en-GB" sz="2800" dirty="0" err="1" smtClean="0">
                <a:latin typeface="HfW cursive bold" panose="00000500000000000000" pitchFamily="2" charset="0"/>
              </a:rPr>
              <a:t>isis</a:t>
            </a:r>
            <a:r>
              <a:rPr lang="en-GB" sz="2800" dirty="0">
                <a:latin typeface="HfW cursive bold" panose="00000500000000000000" pitchFamily="2" charset="0"/>
              </a:rPr>
              <a:t>, </a:t>
            </a:r>
            <a:r>
              <a:rPr lang="en-GB" sz="2800" dirty="0" err="1" smtClean="0">
                <a:latin typeface="HfW cursive bold" panose="00000500000000000000" pitchFamily="2" charset="0"/>
              </a:rPr>
              <a:t>nephthys</a:t>
            </a:r>
            <a:r>
              <a:rPr lang="en-GB" sz="2800" dirty="0" smtClean="0">
                <a:latin typeface="HfW cursive bold" panose="00000500000000000000" pitchFamily="2" charset="0"/>
              </a:rPr>
              <a:t> </a:t>
            </a:r>
            <a:r>
              <a:rPr lang="en-GB" sz="2800" dirty="0">
                <a:latin typeface="HfW cursive bold" panose="00000500000000000000" pitchFamily="2" charset="0"/>
              </a:rPr>
              <a:t>and </a:t>
            </a:r>
            <a:r>
              <a:rPr lang="en-GB" sz="2800" dirty="0" err="1" smtClean="0">
                <a:latin typeface="HfW cursive bold" panose="00000500000000000000" pitchFamily="2" charset="0"/>
              </a:rPr>
              <a:t>seth</a:t>
            </a:r>
            <a:r>
              <a:rPr lang="en-GB" sz="2800" dirty="0" smtClean="0">
                <a:latin typeface="HfW cursive bold" panose="00000500000000000000" pitchFamily="2" charset="0"/>
              </a:rPr>
              <a:t> </a:t>
            </a:r>
            <a:r>
              <a:rPr lang="en-GB" sz="2800" dirty="0">
                <a:latin typeface="HfW cursive bold" panose="00000500000000000000" pitchFamily="2" charset="0"/>
              </a:rPr>
              <a:t>were born. </a:t>
            </a:r>
          </a:p>
          <a:p>
            <a:endParaRPr lang="en-GB" dirty="0">
              <a:latin typeface="HfW cursive bold" panose="000005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1773" y="176427"/>
            <a:ext cx="113889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 the teacher – check the proper nouns!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741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13941"/>
            <a:ext cx="1781424" cy="45440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2084" y="500180"/>
            <a:ext cx="10647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RA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51437" y="1574585"/>
            <a:ext cx="931426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HfW cursive bold" panose="00000500000000000000" pitchFamily="2" charset="0"/>
              </a:rPr>
              <a:t>Ra starred in many stories, myths and legends in Egyptian </a:t>
            </a:r>
            <a:r>
              <a:rPr lang="en-GB" sz="2800" dirty="0" smtClean="0">
                <a:latin typeface="HfW cursive bold" panose="00000500000000000000" pitchFamily="2" charset="0"/>
              </a:rPr>
              <a:t>Mythology. </a:t>
            </a:r>
            <a:r>
              <a:rPr lang="en-GB" sz="2800" dirty="0">
                <a:latin typeface="HfW cursive bold" panose="00000500000000000000" pitchFamily="2" charset="0"/>
              </a:rPr>
              <a:t>Ra was said to have created himself out of the mound that emerged from the ancient waters. He then created Shu (air) and Tefnut (moisture), who then created the earth god </a:t>
            </a:r>
            <a:r>
              <a:rPr lang="en-GB" sz="2800" dirty="0" err="1">
                <a:latin typeface="HfW cursive bold" panose="00000500000000000000" pitchFamily="2" charset="0"/>
              </a:rPr>
              <a:t>Geb</a:t>
            </a:r>
            <a:r>
              <a:rPr lang="en-GB" sz="2800" dirty="0">
                <a:latin typeface="HfW cursive bold" panose="00000500000000000000" pitchFamily="2" charset="0"/>
              </a:rPr>
              <a:t> and the sky goddess Nut. From Nut and </a:t>
            </a:r>
            <a:r>
              <a:rPr lang="en-GB" sz="2800" dirty="0" err="1">
                <a:latin typeface="HfW cursive bold" panose="00000500000000000000" pitchFamily="2" charset="0"/>
              </a:rPr>
              <a:t>Geb</a:t>
            </a:r>
            <a:r>
              <a:rPr lang="en-GB" sz="2800" dirty="0">
                <a:latin typeface="HfW cursive bold" panose="00000500000000000000" pitchFamily="2" charset="0"/>
              </a:rPr>
              <a:t> the gods Osiris, Isis, Nephthys and Seth were born. </a:t>
            </a:r>
          </a:p>
          <a:p>
            <a:endParaRPr lang="en-GB" dirty="0"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81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vising &amp; Editing a Research Paper - Excelsior College OW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704" y="2234483"/>
            <a:ext cx="5080000" cy="33909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8842" y="677359"/>
            <a:ext cx="3857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TIME TO EDIT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894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9315" y="677359"/>
            <a:ext cx="81767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write a section together!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717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alk Communication Talking · Free image on Pixabay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6" b="90000" l="0" r="100000">
                        <a14:foregroundMark x1="8472" y1="63889" x2="23472" y2="63611"/>
                        <a14:foregroundMark x1="15278" y1="11389" x2="20139" y2="22500"/>
                        <a14:foregroundMark x1="88194" y1="16667" x2="80278" y2="26389"/>
                        <a14:foregroundMark x1="85556" y1="72639" x2="81944" y2="54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266" y="2989690"/>
            <a:ext cx="2715370" cy="27153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5760" y="668136"/>
            <a:ext cx="1116691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HfW cursive bold" panose="00000500000000000000" pitchFamily="2" charset="0"/>
              </a:rPr>
              <a:t>Talk to your partner - </a:t>
            </a:r>
          </a:p>
          <a:p>
            <a:r>
              <a:rPr lang="en-GB" sz="4000" b="1" dirty="0" err="1">
                <a:latin typeface="HfW cursive bold" panose="00000500000000000000" pitchFamily="2" charset="0"/>
              </a:rPr>
              <a:t>W</a:t>
            </a:r>
            <a:r>
              <a:rPr lang="en-GB" sz="3600" dirty="0" err="1" smtClean="0">
                <a:latin typeface="HfW cursive bold" panose="00000500000000000000" pitchFamily="2" charset="0"/>
              </a:rPr>
              <a:t>what</a:t>
            </a:r>
            <a:r>
              <a:rPr lang="en-GB" sz="3600" dirty="0" smtClean="0">
                <a:latin typeface="HfW cursive bold" panose="00000500000000000000" pitchFamily="2" charset="0"/>
              </a:rPr>
              <a:t> did you write about yesterday? </a:t>
            </a:r>
          </a:p>
          <a:p>
            <a:r>
              <a:rPr lang="en-GB" sz="3600" dirty="0" smtClean="0">
                <a:latin typeface="HfW cursive bold" panose="00000500000000000000" pitchFamily="2" charset="0"/>
              </a:rPr>
              <a:t>What are you going to write about today</a:t>
            </a:r>
            <a:r>
              <a:rPr lang="en-GB" sz="4000" dirty="0" smtClean="0">
                <a:latin typeface="HfW cursive bold" panose="00000500000000000000" pitchFamily="2" charset="0"/>
              </a:rPr>
              <a:t>? </a:t>
            </a:r>
          </a:p>
          <a:p>
            <a:r>
              <a:rPr lang="en-GB" sz="4000" dirty="0" smtClean="0">
                <a:latin typeface="HfW cursive bold" panose="00000500000000000000" pitchFamily="2" charset="0"/>
              </a:rPr>
              <a:t>What are you the key facts?</a:t>
            </a:r>
            <a:endParaRPr lang="en-GB" sz="4000" dirty="0">
              <a:latin typeface="HfW cursive bold" panose="00000500000000000000" pitchFamily="2" charset="0"/>
            </a:endParaRPr>
          </a:p>
          <a:p>
            <a:endParaRPr lang="en-GB" dirty="0"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25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AB9ED61-606A-4668-892C-17B109AF44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02D4238-6ED1-41EB-A456-25C962002E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C494BB-1A6A-4383-AABF-07FAC8E2C279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b7193443-4924-4c98-83f1-322a08f1315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34</TotalTime>
  <Words>249</Words>
  <Application>Microsoft Office PowerPoint</Application>
  <PresentationFormat>Widescreen</PresentationFormat>
  <Paragraphs>24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Adobe Fan Heiti Std B</vt:lpstr>
      <vt:lpstr>Arial</vt:lpstr>
      <vt:lpstr>HfW cursive bold</vt:lpstr>
      <vt:lpstr>Trebuchet MS</vt:lpstr>
      <vt:lpstr>Tw Cen MT</vt:lpstr>
      <vt:lpstr>Circuit</vt:lpstr>
      <vt:lpstr>INPUT - Some of you will be with Miss George looking at nouns  Some of you will be with miss cox working on conjunctions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INPUT - Some of you will be with Miss George looking at nouns  Some of you will be with miss cox working on conjunctions</dc:title>
  <dc:creator>Sophie George</dc:creator>
  <cp:lastModifiedBy>Sophie George</cp:lastModifiedBy>
  <cp:revision>1</cp:revision>
  <dcterms:created xsi:type="dcterms:W3CDTF">2021-12-04T18:39:13Z</dcterms:created>
  <dcterms:modified xsi:type="dcterms:W3CDTF">2021-12-04T19:13:24Z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