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1CDE1AEC-88B0-4885-B1A7-2F67AD755CE3}">
          <p14:sldIdLst>
            <p14:sldId id="256"/>
            <p14:sldId id="257"/>
            <p14:sldId id="258"/>
            <p14:sldId id="259"/>
            <p14:sldId id="260"/>
            <p14:sldId id="261"/>
            <p14:sldId id="262"/>
            <p14:sldId id="263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197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72" d="100"/>
          <a:sy n="72" d="100"/>
        </p:scale>
        <p:origin x="9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10F12-8A7B-4F2A-9CE4-F2F86850EE4A}" type="datetimeFigureOut">
              <a:rPr lang="en-GB" smtClean="0"/>
              <a:t>28/10/2020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342E3-5B25-4157-9503-FEC3C83579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92107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10F12-8A7B-4F2A-9CE4-F2F86850EE4A}" type="datetimeFigureOut">
              <a:rPr lang="en-GB" smtClean="0"/>
              <a:t>28/10/2020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342E3-5B25-4157-9503-FEC3C83579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1899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10F12-8A7B-4F2A-9CE4-F2F86850EE4A}" type="datetimeFigureOut">
              <a:rPr lang="en-GB" smtClean="0"/>
              <a:t>28/10/2020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342E3-5B25-4157-9503-FEC3C83579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39753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10F12-8A7B-4F2A-9CE4-F2F86850EE4A}" type="datetimeFigureOut">
              <a:rPr lang="en-GB" smtClean="0"/>
              <a:t>28/10/2020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342E3-5B25-4157-9503-FEC3C83579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82454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10F12-8A7B-4F2A-9CE4-F2F86850EE4A}" type="datetimeFigureOut">
              <a:rPr lang="en-GB" smtClean="0"/>
              <a:t>28/10/2020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342E3-5B25-4157-9503-FEC3C83579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50262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10F12-8A7B-4F2A-9CE4-F2F86850EE4A}" type="datetimeFigureOut">
              <a:rPr lang="en-GB" smtClean="0"/>
              <a:t>28/10/2020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342E3-5B25-4157-9503-FEC3C83579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93115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10F12-8A7B-4F2A-9CE4-F2F86850EE4A}" type="datetimeFigureOut">
              <a:rPr lang="en-GB" smtClean="0"/>
              <a:t>28/10/2020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342E3-5B25-4157-9503-FEC3C83579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45021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10F12-8A7B-4F2A-9CE4-F2F86850EE4A}" type="datetimeFigureOut">
              <a:rPr lang="en-GB" smtClean="0"/>
              <a:t>28/10/2020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342E3-5B25-4157-9503-FEC3C83579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49457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10F12-8A7B-4F2A-9CE4-F2F86850EE4A}" type="datetimeFigureOut">
              <a:rPr lang="en-GB" smtClean="0"/>
              <a:t>28/10/2020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342E3-5B25-4157-9503-FEC3C83579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20995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10F12-8A7B-4F2A-9CE4-F2F86850EE4A}" type="datetimeFigureOut">
              <a:rPr lang="en-GB" smtClean="0"/>
              <a:t>28/10/2020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342E3-5B25-4157-9503-FEC3C83579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44665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10F12-8A7B-4F2A-9CE4-F2F86850EE4A}" type="datetimeFigureOut">
              <a:rPr lang="en-GB" smtClean="0"/>
              <a:t>28/10/2020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342E3-5B25-4157-9503-FEC3C83579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46121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97B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610F12-8A7B-4F2A-9CE4-F2F86850EE4A}" type="datetimeFigureOut">
              <a:rPr lang="en-GB" smtClean="0"/>
              <a:t>28/10/2020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2342E3-5B25-4157-9503-FEC3C83579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11328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youtube.com/watch?v=Jzl4kfwEA0k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12" Type="http://schemas.microsoft.com/office/2007/relationships/hdphoto" Target="../media/hdphoto4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11" Type="http://schemas.openxmlformats.org/officeDocument/2006/relationships/image" Target="../media/image9.png"/><Relationship Id="rId5" Type="http://schemas.openxmlformats.org/officeDocument/2006/relationships/image" Target="../media/image5.png"/><Relationship Id="rId10" Type="http://schemas.openxmlformats.org/officeDocument/2006/relationships/image" Target="../media/image8.png"/><Relationship Id="rId4" Type="http://schemas.microsoft.com/office/2007/relationships/hdphoto" Target="../media/hdphoto1.wdp"/><Relationship Id="rId9" Type="http://schemas.microsoft.com/office/2007/relationships/hdphoto" Target="../media/hdphoto3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12" Type="http://schemas.microsoft.com/office/2007/relationships/hdphoto" Target="../media/hdphoto4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11" Type="http://schemas.openxmlformats.org/officeDocument/2006/relationships/image" Target="../media/image9.png"/><Relationship Id="rId5" Type="http://schemas.openxmlformats.org/officeDocument/2006/relationships/image" Target="../media/image5.png"/><Relationship Id="rId10" Type="http://schemas.openxmlformats.org/officeDocument/2006/relationships/image" Target="../media/image8.png"/><Relationship Id="rId4" Type="http://schemas.microsoft.com/office/2007/relationships/hdphoto" Target="../media/hdphoto1.wdp"/><Relationship Id="rId9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5.wdp"/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12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11" Type="http://schemas.microsoft.com/office/2007/relationships/hdphoto" Target="../media/hdphoto4.wdp"/><Relationship Id="rId5" Type="http://schemas.openxmlformats.org/officeDocument/2006/relationships/image" Target="../media/image5.png"/><Relationship Id="rId10" Type="http://schemas.openxmlformats.org/officeDocument/2006/relationships/image" Target="../media/image9.png"/><Relationship Id="rId4" Type="http://schemas.microsoft.com/office/2007/relationships/hdphoto" Target="../media/hdphoto1.wdp"/><Relationship Id="rId9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5.wdp"/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12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11" Type="http://schemas.microsoft.com/office/2007/relationships/hdphoto" Target="../media/hdphoto4.wdp"/><Relationship Id="rId5" Type="http://schemas.openxmlformats.org/officeDocument/2006/relationships/image" Target="../media/image5.png"/><Relationship Id="rId10" Type="http://schemas.openxmlformats.org/officeDocument/2006/relationships/image" Target="../media/image9.png"/><Relationship Id="rId4" Type="http://schemas.microsoft.com/office/2007/relationships/hdphoto" Target="../media/hdphoto1.wdp"/><Relationship Id="rId9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5.wdp"/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12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11" Type="http://schemas.microsoft.com/office/2007/relationships/hdphoto" Target="../media/hdphoto4.wdp"/><Relationship Id="rId5" Type="http://schemas.openxmlformats.org/officeDocument/2006/relationships/image" Target="../media/image5.png"/><Relationship Id="rId10" Type="http://schemas.openxmlformats.org/officeDocument/2006/relationships/image" Target="../media/image9.png"/><Relationship Id="rId4" Type="http://schemas.microsoft.com/office/2007/relationships/hdphoto" Target="../media/hdphoto1.wdp"/><Relationship Id="rId9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85951" cy="6389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596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7400" y="174882"/>
            <a:ext cx="11452681" cy="6085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878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0197" y="1203736"/>
            <a:ext cx="8097016" cy="55357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830773" y="280406"/>
            <a:ext cx="397679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 do 147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" name="Picture 6" descr="QuietShape® Foam Place Value Disks: Whole Number Class Set ...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0" y="569017"/>
            <a:ext cx="1031607" cy="1016645"/>
          </a:xfrm>
          <a:prstGeom prst="rect">
            <a:avLst/>
          </a:prstGeom>
        </p:spPr>
      </p:pic>
      <p:pic>
        <p:nvPicPr>
          <p:cNvPr id="8" name="Picture 7" descr="QuietShape® Foam Place Value Disks: Whole Number Class Set ...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9100" b="95100" l="4700" r="506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823" t="49231" r="48202" b="4000"/>
          <a:stretch/>
        </p:blipFill>
        <p:spPr>
          <a:xfrm>
            <a:off x="46930" y="2933833"/>
            <a:ext cx="1002778" cy="998399"/>
          </a:xfrm>
          <a:prstGeom prst="rect">
            <a:avLst/>
          </a:prstGeom>
        </p:spPr>
      </p:pic>
      <p:pic>
        <p:nvPicPr>
          <p:cNvPr id="9" name="Picture 8" descr="QuietShape® Foam Place Value Disks: Whole Number Class Set ...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300" b="48000" l="48600" r="96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340" r="5326" b="52048"/>
          <a:stretch/>
        </p:blipFill>
        <p:spPr>
          <a:xfrm>
            <a:off x="68310" y="1747923"/>
            <a:ext cx="967747" cy="1023648"/>
          </a:xfrm>
          <a:prstGeom prst="rect">
            <a:avLst/>
          </a:prstGeom>
        </p:spPr>
      </p:pic>
      <p:pic>
        <p:nvPicPr>
          <p:cNvPr id="10" name="Picture 9" descr="QuietShape® Foam Place Value Disks: Whole Number Class Set ...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49100" b="95100" l="4700" r="506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823" t="49231" r="48202" b="4000"/>
          <a:stretch/>
        </p:blipFill>
        <p:spPr>
          <a:xfrm>
            <a:off x="2947871" y="2591865"/>
            <a:ext cx="686935" cy="683935"/>
          </a:xfrm>
          <a:prstGeom prst="rect">
            <a:avLst/>
          </a:prstGeom>
        </p:spPr>
      </p:pic>
      <p:pic>
        <p:nvPicPr>
          <p:cNvPr id="11" name="Picture 10" descr="QuietShape® Foam Place Value Disks: Whole Number Class Set ...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300" b="48000" l="48600" r="96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340" r="5326" b="52048"/>
          <a:stretch/>
        </p:blipFill>
        <p:spPr>
          <a:xfrm>
            <a:off x="5037223" y="2420955"/>
            <a:ext cx="662938" cy="701232"/>
          </a:xfrm>
          <a:prstGeom prst="rect">
            <a:avLst/>
          </a:prstGeom>
        </p:spPr>
      </p:pic>
      <p:pic>
        <p:nvPicPr>
          <p:cNvPr id="12" name="Picture 11" descr="QuietShape® Foam Place Value Disks: Whole Number Class Set ...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300" b="48000" l="48600" r="96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340" r="5326" b="52048"/>
          <a:stretch/>
        </p:blipFill>
        <p:spPr>
          <a:xfrm>
            <a:off x="5752858" y="2420955"/>
            <a:ext cx="662938" cy="701232"/>
          </a:xfrm>
          <a:prstGeom prst="rect">
            <a:avLst/>
          </a:prstGeom>
        </p:spPr>
      </p:pic>
      <p:pic>
        <p:nvPicPr>
          <p:cNvPr id="13" name="Picture 12" descr="QuietShape® Foam Place Value Disks: Whole Number Class Set ...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300" b="48000" l="48600" r="96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340" r="5326" b="52048"/>
          <a:stretch/>
        </p:blipFill>
        <p:spPr>
          <a:xfrm>
            <a:off x="4983243" y="3143601"/>
            <a:ext cx="662938" cy="701232"/>
          </a:xfrm>
          <a:prstGeom prst="rect">
            <a:avLst/>
          </a:prstGeom>
        </p:spPr>
      </p:pic>
      <p:pic>
        <p:nvPicPr>
          <p:cNvPr id="14" name="Picture 13" descr="QuietShape® Foam Place Value Disks: Whole Number Class Set ...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300" b="48000" l="48600" r="96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340" r="5326" b="52048"/>
          <a:stretch/>
        </p:blipFill>
        <p:spPr>
          <a:xfrm>
            <a:off x="5774779" y="3143601"/>
            <a:ext cx="662938" cy="701232"/>
          </a:xfrm>
          <a:prstGeom prst="rect">
            <a:avLst/>
          </a:prstGeom>
        </p:spPr>
      </p:pic>
      <p:pic>
        <p:nvPicPr>
          <p:cNvPr id="15" name="Picture 14" descr="QuietShape® Foam Place Value Disks: Whole Number Class Set ...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7445183" y="2447166"/>
            <a:ext cx="706685" cy="696435"/>
          </a:xfrm>
          <a:prstGeom prst="rect">
            <a:avLst/>
          </a:prstGeom>
        </p:spPr>
      </p:pic>
      <p:pic>
        <p:nvPicPr>
          <p:cNvPr id="16" name="Picture 15" descr="QuietShape® Foam Place Value Disks: Whole Number Class Set ...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8219424" y="3971593"/>
            <a:ext cx="706685" cy="696435"/>
          </a:xfrm>
          <a:prstGeom prst="rect">
            <a:avLst/>
          </a:prstGeom>
        </p:spPr>
      </p:pic>
      <p:pic>
        <p:nvPicPr>
          <p:cNvPr id="17" name="Picture 16" descr="QuietShape® Foam Place Value Disks: Whole Number Class Set ...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8905854" y="2399084"/>
            <a:ext cx="706685" cy="696435"/>
          </a:xfrm>
          <a:prstGeom prst="rect">
            <a:avLst/>
          </a:prstGeom>
        </p:spPr>
      </p:pic>
      <p:pic>
        <p:nvPicPr>
          <p:cNvPr id="18" name="Picture 17" descr="QuietShape® Foam Place Value Disks: Whole Number Class Set ...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8219424" y="3235797"/>
            <a:ext cx="706685" cy="696435"/>
          </a:xfrm>
          <a:prstGeom prst="rect">
            <a:avLst/>
          </a:prstGeom>
        </p:spPr>
      </p:pic>
      <p:pic>
        <p:nvPicPr>
          <p:cNvPr id="19" name="Picture 18" descr="QuietShape® Foam Place Value Disks: Whole Number Class Set ...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8187498" y="2406251"/>
            <a:ext cx="706685" cy="696435"/>
          </a:xfrm>
          <a:prstGeom prst="rect">
            <a:avLst/>
          </a:prstGeom>
        </p:spPr>
      </p:pic>
      <p:pic>
        <p:nvPicPr>
          <p:cNvPr id="20" name="Picture 19" descr="QuietShape® Foam Place Value Disks: Whole Number Class Set ...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7445183" y="3217887"/>
            <a:ext cx="706685" cy="696435"/>
          </a:xfrm>
          <a:prstGeom prst="rect">
            <a:avLst/>
          </a:prstGeom>
        </p:spPr>
      </p:pic>
      <p:pic>
        <p:nvPicPr>
          <p:cNvPr id="21" name="Picture 20" descr="QuietShape® Foam Place Value Disks: Whole Number Class Set ...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8984621" y="3217886"/>
            <a:ext cx="706685" cy="696435"/>
          </a:xfrm>
          <a:prstGeom prst="rect">
            <a:avLst/>
          </a:prstGeom>
        </p:spPr>
      </p:pic>
      <p:sp>
        <p:nvSpPr>
          <p:cNvPr id="22" name="Rectangle 21"/>
          <p:cNvSpPr/>
          <p:nvPr/>
        </p:nvSpPr>
        <p:spPr>
          <a:xfrm>
            <a:off x="7001637" y="280406"/>
            <a:ext cx="153920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+ 4 =</a:t>
            </a:r>
            <a:endParaRPr lang="en-US" sz="5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23" name="Picture 22" descr="QuietShape® Foam Place Value Disks: Whole Number Class Set ...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8984620" y="4018849"/>
            <a:ext cx="706685" cy="696435"/>
          </a:xfrm>
          <a:prstGeom prst="rect">
            <a:avLst/>
          </a:prstGeom>
        </p:spPr>
      </p:pic>
      <p:pic>
        <p:nvPicPr>
          <p:cNvPr id="24" name="Picture 23" descr="QuietShape® Foam Place Value Disks: Whole Number Class Set ...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7445183" y="3985770"/>
            <a:ext cx="706685" cy="696435"/>
          </a:xfrm>
          <a:prstGeom prst="rect">
            <a:avLst/>
          </a:prstGeom>
        </p:spPr>
      </p:pic>
      <p:pic>
        <p:nvPicPr>
          <p:cNvPr id="25" name="Picture 24" descr="QuietShape® Foam Place Value Disks: Whole Number Class Set ...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7512739" y="4791305"/>
            <a:ext cx="706685" cy="696435"/>
          </a:xfrm>
          <a:prstGeom prst="rect">
            <a:avLst/>
          </a:prstGeom>
        </p:spPr>
      </p:pic>
      <p:pic>
        <p:nvPicPr>
          <p:cNvPr id="26" name="Picture 25" descr="QuietShape® Foam Place Value Disks: Whole Number Class Set ...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8277935" y="4804106"/>
            <a:ext cx="706685" cy="696435"/>
          </a:xfrm>
          <a:prstGeom prst="rect">
            <a:avLst/>
          </a:prstGeom>
        </p:spPr>
      </p:pic>
      <p:sp>
        <p:nvSpPr>
          <p:cNvPr id="27" name="Freeform 26"/>
          <p:cNvSpPr/>
          <p:nvPr/>
        </p:nvSpPr>
        <p:spPr>
          <a:xfrm>
            <a:off x="7118252" y="2208628"/>
            <a:ext cx="2814982" cy="3390294"/>
          </a:xfrm>
          <a:custGeom>
            <a:avLst/>
            <a:gdLst>
              <a:gd name="connsiteX0" fmla="*/ 1871003 w 2814982"/>
              <a:gd name="connsiteY0" fmla="*/ 70338 h 3390294"/>
              <a:gd name="connsiteX1" fmla="*/ 2110154 w 2814982"/>
              <a:gd name="connsiteY1" fmla="*/ 84406 h 3390294"/>
              <a:gd name="connsiteX2" fmla="*/ 2264899 w 2814982"/>
              <a:gd name="connsiteY2" fmla="*/ 126609 h 3390294"/>
              <a:gd name="connsiteX3" fmla="*/ 2321170 w 2814982"/>
              <a:gd name="connsiteY3" fmla="*/ 154744 h 3390294"/>
              <a:gd name="connsiteX4" fmla="*/ 2377440 w 2814982"/>
              <a:gd name="connsiteY4" fmla="*/ 168812 h 3390294"/>
              <a:gd name="connsiteX5" fmla="*/ 2419643 w 2814982"/>
              <a:gd name="connsiteY5" fmla="*/ 196947 h 3390294"/>
              <a:gd name="connsiteX6" fmla="*/ 2461846 w 2814982"/>
              <a:gd name="connsiteY6" fmla="*/ 211015 h 3390294"/>
              <a:gd name="connsiteX7" fmla="*/ 2489982 w 2814982"/>
              <a:gd name="connsiteY7" fmla="*/ 239150 h 3390294"/>
              <a:gd name="connsiteX8" fmla="*/ 2546253 w 2814982"/>
              <a:gd name="connsiteY8" fmla="*/ 323557 h 3390294"/>
              <a:gd name="connsiteX9" fmla="*/ 2574388 w 2814982"/>
              <a:gd name="connsiteY9" fmla="*/ 365760 h 3390294"/>
              <a:gd name="connsiteX10" fmla="*/ 2658794 w 2814982"/>
              <a:gd name="connsiteY10" fmla="*/ 436098 h 3390294"/>
              <a:gd name="connsiteX11" fmla="*/ 2715065 w 2814982"/>
              <a:gd name="connsiteY11" fmla="*/ 548640 h 3390294"/>
              <a:gd name="connsiteX12" fmla="*/ 2743200 w 2814982"/>
              <a:gd name="connsiteY12" fmla="*/ 633046 h 3390294"/>
              <a:gd name="connsiteX13" fmla="*/ 2757268 w 2814982"/>
              <a:gd name="connsiteY13" fmla="*/ 675249 h 3390294"/>
              <a:gd name="connsiteX14" fmla="*/ 2771336 w 2814982"/>
              <a:gd name="connsiteY14" fmla="*/ 745587 h 3390294"/>
              <a:gd name="connsiteX15" fmla="*/ 2799471 w 2814982"/>
              <a:gd name="connsiteY15" fmla="*/ 773723 h 3390294"/>
              <a:gd name="connsiteX16" fmla="*/ 2785403 w 2814982"/>
              <a:gd name="connsiteY16" fmla="*/ 1336430 h 3390294"/>
              <a:gd name="connsiteX17" fmla="*/ 2757268 w 2814982"/>
              <a:gd name="connsiteY17" fmla="*/ 1477107 h 3390294"/>
              <a:gd name="connsiteX18" fmla="*/ 2743200 w 2814982"/>
              <a:gd name="connsiteY18" fmla="*/ 1575581 h 3390294"/>
              <a:gd name="connsiteX19" fmla="*/ 2729133 w 2814982"/>
              <a:gd name="connsiteY19" fmla="*/ 1617784 h 3390294"/>
              <a:gd name="connsiteX20" fmla="*/ 2715065 w 2814982"/>
              <a:gd name="connsiteY20" fmla="*/ 1674055 h 3390294"/>
              <a:gd name="connsiteX21" fmla="*/ 2686930 w 2814982"/>
              <a:gd name="connsiteY21" fmla="*/ 1758461 h 3390294"/>
              <a:gd name="connsiteX22" fmla="*/ 2672862 w 2814982"/>
              <a:gd name="connsiteY22" fmla="*/ 1927274 h 3390294"/>
              <a:gd name="connsiteX23" fmla="*/ 2644726 w 2814982"/>
              <a:gd name="connsiteY23" fmla="*/ 2082018 h 3390294"/>
              <a:gd name="connsiteX24" fmla="*/ 2630659 w 2814982"/>
              <a:gd name="connsiteY24" fmla="*/ 2124221 h 3390294"/>
              <a:gd name="connsiteX25" fmla="*/ 2602523 w 2814982"/>
              <a:gd name="connsiteY25" fmla="*/ 2152357 h 3390294"/>
              <a:gd name="connsiteX26" fmla="*/ 2574388 w 2814982"/>
              <a:gd name="connsiteY26" fmla="*/ 2264898 h 3390294"/>
              <a:gd name="connsiteX27" fmla="*/ 2532185 w 2814982"/>
              <a:gd name="connsiteY27" fmla="*/ 2475914 h 3390294"/>
              <a:gd name="connsiteX28" fmla="*/ 2518117 w 2814982"/>
              <a:gd name="connsiteY28" fmla="*/ 2532184 h 3390294"/>
              <a:gd name="connsiteX29" fmla="*/ 2489982 w 2814982"/>
              <a:gd name="connsiteY29" fmla="*/ 2616590 h 3390294"/>
              <a:gd name="connsiteX30" fmla="*/ 2461846 w 2814982"/>
              <a:gd name="connsiteY30" fmla="*/ 2799470 h 3390294"/>
              <a:gd name="connsiteX31" fmla="*/ 2447779 w 2814982"/>
              <a:gd name="connsiteY31" fmla="*/ 2869809 h 3390294"/>
              <a:gd name="connsiteX32" fmla="*/ 2419643 w 2814982"/>
              <a:gd name="connsiteY32" fmla="*/ 2954215 h 3390294"/>
              <a:gd name="connsiteX33" fmla="*/ 2405576 w 2814982"/>
              <a:gd name="connsiteY33" fmla="*/ 2996418 h 3390294"/>
              <a:gd name="connsiteX34" fmla="*/ 2349305 w 2814982"/>
              <a:gd name="connsiteY34" fmla="*/ 3066757 h 3390294"/>
              <a:gd name="connsiteX35" fmla="*/ 2307102 w 2814982"/>
              <a:gd name="connsiteY35" fmla="*/ 3123027 h 3390294"/>
              <a:gd name="connsiteX36" fmla="*/ 2236763 w 2814982"/>
              <a:gd name="connsiteY36" fmla="*/ 3165230 h 3390294"/>
              <a:gd name="connsiteX37" fmla="*/ 2194560 w 2814982"/>
              <a:gd name="connsiteY37" fmla="*/ 3207434 h 3390294"/>
              <a:gd name="connsiteX38" fmla="*/ 2067951 w 2814982"/>
              <a:gd name="connsiteY38" fmla="*/ 3277772 h 3390294"/>
              <a:gd name="connsiteX39" fmla="*/ 2025748 w 2814982"/>
              <a:gd name="connsiteY39" fmla="*/ 3305907 h 3390294"/>
              <a:gd name="connsiteX40" fmla="*/ 1828800 w 2814982"/>
              <a:gd name="connsiteY40" fmla="*/ 3334043 h 3390294"/>
              <a:gd name="connsiteX41" fmla="*/ 1378634 w 2814982"/>
              <a:gd name="connsiteY41" fmla="*/ 3362178 h 3390294"/>
              <a:gd name="connsiteX42" fmla="*/ 759656 w 2814982"/>
              <a:gd name="connsiteY42" fmla="*/ 3362178 h 3390294"/>
              <a:gd name="connsiteX43" fmla="*/ 703385 w 2814982"/>
              <a:gd name="connsiteY43" fmla="*/ 3348110 h 3390294"/>
              <a:gd name="connsiteX44" fmla="*/ 618979 w 2814982"/>
              <a:gd name="connsiteY44" fmla="*/ 3319975 h 3390294"/>
              <a:gd name="connsiteX45" fmla="*/ 576776 w 2814982"/>
              <a:gd name="connsiteY45" fmla="*/ 3305907 h 3390294"/>
              <a:gd name="connsiteX46" fmla="*/ 464234 w 2814982"/>
              <a:gd name="connsiteY46" fmla="*/ 3263704 h 3390294"/>
              <a:gd name="connsiteX47" fmla="*/ 393896 w 2814982"/>
              <a:gd name="connsiteY47" fmla="*/ 3207434 h 3390294"/>
              <a:gd name="connsiteX48" fmla="*/ 323557 w 2814982"/>
              <a:gd name="connsiteY48" fmla="*/ 3137095 h 3390294"/>
              <a:gd name="connsiteX49" fmla="*/ 239151 w 2814982"/>
              <a:gd name="connsiteY49" fmla="*/ 3080824 h 3390294"/>
              <a:gd name="connsiteX50" fmla="*/ 211016 w 2814982"/>
              <a:gd name="connsiteY50" fmla="*/ 3024554 h 3390294"/>
              <a:gd name="connsiteX51" fmla="*/ 154745 w 2814982"/>
              <a:gd name="connsiteY51" fmla="*/ 2954215 h 3390294"/>
              <a:gd name="connsiteX52" fmla="*/ 98474 w 2814982"/>
              <a:gd name="connsiteY52" fmla="*/ 2757267 h 3390294"/>
              <a:gd name="connsiteX53" fmla="*/ 56271 w 2814982"/>
              <a:gd name="connsiteY53" fmla="*/ 2686929 h 3390294"/>
              <a:gd name="connsiteX54" fmla="*/ 42203 w 2814982"/>
              <a:gd name="connsiteY54" fmla="*/ 2616590 h 3390294"/>
              <a:gd name="connsiteX55" fmla="*/ 0 w 2814982"/>
              <a:gd name="connsiteY55" fmla="*/ 2504049 h 3390294"/>
              <a:gd name="connsiteX56" fmla="*/ 28136 w 2814982"/>
              <a:gd name="connsiteY56" fmla="*/ 1899138 h 3390294"/>
              <a:gd name="connsiteX57" fmla="*/ 56271 w 2814982"/>
              <a:gd name="connsiteY57" fmla="*/ 1800664 h 3390294"/>
              <a:gd name="connsiteX58" fmla="*/ 126610 w 2814982"/>
              <a:gd name="connsiteY58" fmla="*/ 1645920 h 3390294"/>
              <a:gd name="connsiteX59" fmla="*/ 182880 w 2814982"/>
              <a:gd name="connsiteY59" fmla="*/ 1547446 h 3390294"/>
              <a:gd name="connsiteX60" fmla="*/ 211016 w 2814982"/>
              <a:gd name="connsiteY60" fmla="*/ 1491175 h 3390294"/>
              <a:gd name="connsiteX61" fmla="*/ 225083 w 2814982"/>
              <a:gd name="connsiteY61" fmla="*/ 1392701 h 3390294"/>
              <a:gd name="connsiteX62" fmla="*/ 253219 w 2814982"/>
              <a:gd name="connsiteY62" fmla="*/ 1350498 h 3390294"/>
              <a:gd name="connsiteX63" fmla="*/ 281354 w 2814982"/>
              <a:gd name="connsiteY63" fmla="*/ 1266092 h 3390294"/>
              <a:gd name="connsiteX64" fmla="*/ 295422 w 2814982"/>
              <a:gd name="connsiteY64" fmla="*/ 1223889 h 3390294"/>
              <a:gd name="connsiteX65" fmla="*/ 309490 w 2814982"/>
              <a:gd name="connsiteY65" fmla="*/ 1181686 h 3390294"/>
              <a:gd name="connsiteX66" fmla="*/ 365760 w 2814982"/>
              <a:gd name="connsiteY66" fmla="*/ 1012874 h 3390294"/>
              <a:gd name="connsiteX67" fmla="*/ 407963 w 2814982"/>
              <a:gd name="connsiteY67" fmla="*/ 984738 h 3390294"/>
              <a:gd name="connsiteX68" fmla="*/ 450166 w 2814982"/>
              <a:gd name="connsiteY68" fmla="*/ 928467 h 3390294"/>
              <a:gd name="connsiteX69" fmla="*/ 492370 w 2814982"/>
              <a:gd name="connsiteY69" fmla="*/ 914400 h 3390294"/>
              <a:gd name="connsiteX70" fmla="*/ 759656 w 2814982"/>
              <a:gd name="connsiteY70" fmla="*/ 900332 h 3390294"/>
              <a:gd name="connsiteX71" fmla="*/ 844062 w 2814982"/>
              <a:gd name="connsiteY71" fmla="*/ 872197 h 3390294"/>
              <a:gd name="connsiteX72" fmla="*/ 872197 w 2814982"/>
              <a:gd name="connsiteY72" fmla="*/ 844061 h 3390294"/>
              <a:gd name="connsiteX73" fmla="*/ 956603 w 2814982"/>
              <a:gd name="connsiteY73" fmla="*/ 815926 h 3390294"/>
              <a:gd name="connsiteX74" fmla="*/ 998806 w 2814982"/>
              <a:gd name="connsiteY74" fmla="*/ 787790 h 3390294"/>
              <a:gd name="connsiteX75" fmla="*/ 1069145 w 2814982"/>
              <a:gd name="connsiteY75" fmla="*/ 717452 h 3390294"/>
              <a:gd name="connsiteX76" fmla="*/ 1111348 w 2814982"/>
              <a:gd name="connsiteY76" fmla="*/ 478301 h 3390294"/>
              <a:gd name="connsiteX77" fmla="*/ 1125416 w 2814982"/>
              <a:gd name="connsiteY77" fmla="*/ 267286 h 3390294"/>
              <a:gd name="connsiteX78" fmla="*/ 1139483 w 2814982"/>
              <a:gd name="connsiteY78" fmla="*/ 225083 h 3390294"/>
              <a:gd name="connsiteX79" fmla="*/ 1153551 w 2814982"/>
              <a:gd name="connsiteY79" fmla="*/ 168812 h 3390294"/>
              <a:gd name="connsiteX80" fmla="*/ 1237957 w 2814982"/>
              <a:gd name="connsiteY80" fmla="*/ 70338 h 3390294"/>
              <a:gd name="connsiteX81" fmla="*/ 1266093 w 2814982"/>
              <a:gd name="connsiteY81" fmla="*/ 42203 h 3390294"/>
              <a:gd name="connsiteX82" fmla="*/ 1322363 w 2814982"/>
              <a:gd name="connsiteY82" fmla="*/ 28135 h 3390294"/>
              <a:gd name="connsiteX83" fmla="*/ 1364566 w 2814982"/>
              <a:gd name="connsiteY83" fmla="*/ 14067 h 3390294"/>
              <a:gd name="connsiteX84" fmla="*/ 1561514 w 2814982"/>
              <a:gd name="connsiteY84" fmla="*/ 0 h 3390294"/>
              <a:gd name="connsiteX85" fmla="*/ 1927274 w 2814982"/>
              <a:gd name="connsiteY85" fmla="*/ 14067 h 3390294"/>
              <a:gd name="connsiteX86" fmla="*/ 1955410 w 2814982"/>
              <a:gd name="connsiteY86" fmla="*/ 42203 h 3390294"/>
              <a:gd name="connsiteX87" fmla="*/ 2011680 w 2814982"/>
              <a:gd name="connsiteY87" fmla="*/ 56270 h 339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</a:cxnLst>
            <a:rect l="l" t="t" r="r" b="b"/>
            <a:pathLst>
              <a:path w="2814982" h="3390294">
                <a:moveTo>
                  <a:pt x="1871003" y="70338"/>
                </a:moveTo>
                <a:cubicBezTo>
                  <a:pt x="1950720" y="75027"/>
                  <a:pt x="2030868" y="74892"/>
                  <a:pt x="2110154" y="84406"/>
                </a:cubicBezTo>
                <a:cubicBezTo>
                  <a:pt x="2120124" y="85602"/>
                  <a:pt x="2230863" y="112022"/>
                  <a:pt x="2264899" y="126609"/>
                </a:cubicBezTo>
                <a:cubicBezTo>
                  <a:pt x="2284174" y="134870"/>
                  <a:pt x="2301534" y="147381"/>
                  <a:pt x="2321170" y="154744"/>
                </a:cubicBezTo>
                <a:cubicBezTo>
                  <a:pt x="2339273" y="161533"/>
                  <a:pt x="2358683" y="164123"/>
                  <a:pt x="2377440" y="168812"/>
                </a:cubicBezTo>
                <a:cubicBezTo>
                  <a:pt x="2391508" y="178190"/>
                  <a:pt x="2404521" y="189386"/>
                  <a:pt x="2419643" y="196947"/>
                </a:cubicBezTo>
                <a:cubicBezTo>
                  <a:pt x="2432906" y="203579"/>
                  <a:pt x="2449130" y="203386"/>
                  <a:pt x="2461846" y="211015"/>
                </a:cubicBezTo>
                <a:cubicBezTo>
                  <a:pt x="2473219" y="217839"/>
                  <a:pt x="2480603" y="229772"/>
                  <a:pt x="2489982" y="239150"/>
                </a:cubicBezTo>
                <a:cubicBezTo>
                  <a:pt x="2514705" y="313319"/>
                  <a:pt x="2487710" y="253305"/>
                  <a:pt x="2546253" y="323557"/>
                </a:cubicBezTo>
                <a:cubicBezTo>
                  <a:pt x="2557077" y="336545"/>
                  <a:pt x="2563564" y="352772"/>
                  <a:pt x="2574388" y="365760"/>
                </a:cubicBezTo>
                <a:cubicBezTo>
                  <a:pt x="2608237" y="406379"/>
                  <a:pt x="2617297" y="408434"/>
                  <a:pt x="2658794" y="436098"/>
                </a:cubicBezTo>
                <a:cubicBezTo>
                  <a:pt x="2691124" y="533087"/>
                  <a:pt x="2665959" y="499533"/>
                  <a:pt x="2715065" y="548640"/>
                </a:cubicBezTo>
                <a:lnTo>
                  <a:pt x="2743200" y="633046"/>
                </a:lnTo>
                <a:cubicBezTo>
                  <a:pt x="2747889" y="647114"/>
                  <a:pt x="2754360" y="660708"/>
                  <a:pt x="2757268" y="675249"/>
                </a:cubicBezTo>
                <a:cubicBezTo>
                  <a:pt x="2761957" y="698695"/>
                  <a:pt x="2761917" y="723610"/>
                  <a:pt x="2771336" y="745587"/>
                </a:cubicBezTo>
                <a:cubicBezTo>
                  <a:pt x="2776561" y="757778"/>
                  <a:pt x="2790093" y="764344"/>
                  <a:pt x="2799471" y="773723"/>
                </a:cubicBezTo>
                <a:cubicBezTo>
                  <a:pt x="2823111" y="1057395"/>
                  <a:pt x="2820732" y="924254"/>
                  <a:pt x="2785403" y="1336430"/>
                </a:cubicBezTo>
                <a:cubicBezTo>
                  <a:pt x="2777942" y="1423475"/>
                  <a:pt x="2777930" y="1415124"/>
                  <a:pt x="2757268" y="1477107"/>
                </a:cubicBezTo>
                <a:cubicBezTo>
                  <a:pt x="2752579" y="1509932"/>
                  <a:pt x="2749703" y="1543067"/>
                  <a:pt x="2743200" y="1575581"/>
                </a:cubicBezTo>
                <a:cubicBezTo>
                  <a:pt x="2740292" y="1590122"/>
                  <a:pt x="2733207" y="1603526"/>
                  <a:pt x="2729133" y="1617784"/>
                </a:cubicBezTo>
                <a:cubicBezTo>
                  <a:pt x="2723822" y="1636374"/>
                  <a:pt x="2720621" y="1655536"/>
                  <a:pt x="2715065" y="1674055"/>
                </a:cubicBezTo>
                <a:cubicBezTo>
                  <a:pt x="2706543" y="1702461"/>
                  <a:pt x="2686930" y="1758461"/>
                  <a:pt x="2686930" y="1758461"/>
                </a:cubicBezTo>
                <a:cubicBezTo>
                  <a:pt x="2682241" y="1814732"/>
                  <a:pt x="2678773" y="1871118"/>
                  <a:pt x="2672862" y="1927274"/>
                </a:cubicBezTo>
                <a:cubicBezTo>
                  <a:pt x="2666220" y="1990371"/>
                  <a:pt x="2660911" y="2025368"/>
                  <a:pt x="2644726" y="2082018"/>
                </a:cubicBezTo>
                <a:cubicBezTo>
                  <a:pt x="2640652" y="2096276"/>
                  <a:pt x="2638288" y="2111506"/>
                  <a:pt x="2630659" y="2124221"/>
                </a:cubicBezTo>
                <a:cubicBezTo>
                  <a:pt x="2623835" y="2135594"/>
                  <a:pt x="2611902" y="2142978"/>
                  <a:pt x="2602523" y="2152357"/>
                </a:cubicBezTo>
                <a:cubicBezTo>
                  <a:pt x="2593145" y="2189871"/>
                  <a:pt x="2579857" y="2226618"/>
                  <a:pt x="2574388" y="2264898"/>
                </a:cubicBezTo>
                <a:cubicBezTo>
                  <a:pt x="2554852" y="2401647"/>
                  <a:pt x="2568361" y="2331210"/>
                  <a:pt x="2532185" y="2475914"/>
                </a:cubicBezTo>
                <a:cubicBezTo>
                  <a:pt x="2527496" y="2494671"/>
                  <a:pt x="2524231" y="2513842"/>
                  <a:pt x="2518117" y="2532184"/>
                </a:cubicBezTo>
                <a:lnTo>
                  <a:pt x="2489982" y="2616590"/>
                </a:lnTo>
                <a:cubicBezTo>
                  <a:pt x="2479441" y="2690373"/>
                  <a:pt x="2474861" y="2727887"/>
                  <a:pt x="2461846" y="2799470"/>
                </a:cubicBezTo>
                <a:cubicBezTo>
                  <a:pt x="2457569" y="2822995"/>
                  <a:pt x="2454070" y="2846741"/>
                  <a:pt x="2447779" y="2869809"/>
                </a:cubicBezTo>
                <a:cubicBezTo>
                  <a:pt x="2439976" y="2898421"/>
                  <a:pt x="2429021" y="2926080"/>
                  <a:pt x="2419643" y="2954215"/>
                </a:cubicBezTo>
                <a:cubicBezTo>
                  <a:pt x="2414954" y="2968283"/>
                  <a:pt x="2413802" y="2984080"/>
                  <a:pt x="2405576" y="2996418"/>
                </a:cubicBezTo>
                <a:cubicBezTo>
                  <a:pt x="2336013" y="3100760"/>
                  <a:pt x="2416122" y="2986577"/>
                  <a:pt x="2349305" y="3066757"/>
                </a:cubicBezTo>
                <a:cubicBezTo>
                  <a:pt x="2334295" y="3084769"/>
                  <a:pt x="2324747" y="3107588"/>
                  <a:pt x="2307102" y="3123027"/>
                </a:cubicBezTo>
                <a:cubicBezTo>
                  <a:pt x="2286524" y="3141032"/>
                  <a:pt x="2258637" y="3148824"/>
                  <a:pt x="2236763" y="3165230"/>
                </a:cubicBezTo>
                <a:cubicBezTo>
                  <a:pt x="2220847" y="3177167"/>
                  <a:pt x="2210264" y="3195220"/>
                  <a:pt x="2194560" y="3207434"/>
                </a:cubicBezTo>
                <a:cubicBezTo>
                  <a:pt x="2034890" y="3331622"/>
                  <a:pt x="2169828" y="3226833"/>
                  <a:pt x="2067951" y="3277772"/>
                </a:cubicBezTo>
                <a:cubicBezTo>
                  <a:pt x="2052829" y="3285333"/>
                  <a:pt x="2041288" y="3299247"/>
                  <a:pt x="2025748" y="3305907"/>
                </a:cubicBezTo>
                <a:cubicBezTo>
                  <a:pt x="1979770" y="3325612"/>
                  <a:pt x="1852188" y="3332172"/>
                  <a:pt x="1828800" y="3334043"/>
                </a:cubicBezTo>
                <a:cubicBezTo>
                  <a:pt x="1721185" y="3342652"/>
                  <a:pt x="1480771" y="3356170"/>
                  <a:pt x="1378634" y="3362178"/>
                </a:cubicBezTo>
                <a:cubicBezTo>
                  <a:pt x="1135244" y="3410857"/>
                  <a:pt x="1283725" y="3386554"/>
                  <a:pt x="759656" y="3362178"/>
                </a:cubicBezTo>
                <a:cubicBezTo>
                  <a:pt x="740343" y="3361280"/>
                  <a:pt x="721904" y="3353666"/>
                  <a:pt x="703385" y="3348110"/>
                </a:cubicBezTo>
                <a:cubicBezTo>
                  <a:pt x="674979" y="3339588"/>
                  <a:pt x="647114" y="3329353"/>
                  <a:pt x="618979" y="3319975"/>
                </a:cubicBezTo>
                <a:cubicBezTo>
                  <a:pt x="604911" y="3315286"/>
                  <a:pt x="590039" y="3312538"/>
                  <a:pt x="576776" y="3305907"/>
                </a:cubicBezTo>
                <a:cubicBezTo>
                  <a:pt x="503212" y="3269126"/>
                  <a:pt x="540850" y="3282858"/>
                  <a:pt x="464234" y="3263704"/>
                </a:cubicBezTo>
                <a:cubicBezTo>
                  <a:pt x="390981" y="3153823"/>
                  <a:pt x="484496" y="3275383"/>
                  <a:pt x="393896" y="3207434"/>
                </a:cubicBezTo>
                <a:cubicBezTo>
                  <a:pt x="367369" y="3187539"/>
                  <a:pt x="351146" y="3155488"/>
                  <a:pt x="323557" y="3137095"/>
                </a:cubicBezTo>
                <a:lnTo>
                  <a:pt x="239151" y="3080824"/>
                </a:lnTo>
                <a:cubicBezTo>
                  <a:pt x="229773" y="3062067"/>
                  <a:pt x="222648" y="3042003"/>
                  <a:pt x="211016" y="3024554"/>
                </a:cubicBezTo>
                <a:cubicBezTo>
                  <a:pt x="172041" y="2966092"/>
                  <a:pt x="188814" y="3030871"/>
                  <a:pt x="154745" y="2954215"/>
                </a:cubicBezTo>
                <a:cubicBezTo>
                  <a:pt x="92492" y="2814145"/>
                  <a:pt x="162344" y="2923327"/>
                  <a:pt x="98474" y="2757267"/>
                </a:cubicBezTo>
                <a:cubicBezTo>
                  <a:pt x="88659" y="2731747"/>
                  <a:pt x="70339" y="2710375"/>
                  <a:pt x="56271" y="2686929"/>
                </a:cubicBezTo>
                <a:cubicBezTo>
                  <a:pt x="51582" y="2663483"/>
                  <a:pt x="48002" y="2639787"/>
                  <a:pt x="42203" y="2616590"/>
                </a:cubicBezTo>
                <a:cubicBezTo>
                  <a:pt x="34850" y="2587177"/>
                  <a:pt x="8612" y="2525578"/>
                  <a:pt x="0" y="2504049"/>
                </a:cubicBezTo>
                <a:cubicBezTo>
                  <a:pt x="9379" y="2302412"/>
                  <a:pt x="12039" y="2100350"/>
                  <a:pt x="28136" y="1899138"/>
                </a:cubicBezTo>
                <a:cubicBezTo>
                  <a:pt x="30858" y="1865109"/>
                  <a:pt x="44789" y="1832813"/>
                  <a:pt x="56271" y="1800664"/>
                </a:cubicBezTo>
                <a:cubicBezTo>
                  <a:pt x="69428" y="1763824"/>
                  <a:pt x="104410" y="1686620"/>
                  <a:pt x="126610" y="1645920"/>
                </a:cubicBezTo>
                <a:cubicBezTo>
                  <a:pt x="144713" y="1612731"/>
                  <a:pt x="164777" y="1580635"/>
                  <a:pt x="182880" y="1547446"/>
                </a:cubicBezTo>
                <a:cubicBezTo>
                  <a:pt x="192922" y="1529036"/>
                  <a:pt x="201637" y="1509932"/>
                  <a:pt x="211016" y="1491175"/>
                </a:cubicBezTo>
                <a:cubicBezTo>
                  <a:pt x="215705" y="1458350"/>
                  <a:pt x="215555" y="1424461"/>
                  <a:pt x="225083" y="1392701"/>
                </a:cubicBezTo>
                <a:cubicBezTo>
                  <a:pt x="229941" y="1376507"/>
                  <a:pt x="246352" y="1365948"/>
                  <a:pt x="253219" y="1350498"/>
                </a:cubicBezTo>
                <a:cubicBezTo>
                  <a:pt x="265264" y="1323397"/>
                  <a:pt x="271976" y="1294227"/>
                  <a:pt x="281354" y="1266092"/>
                </a:cubicBezTo>
                <a:lnTo>
                  <a:pt x="295422" y="1223889"/>
                </a:lnTo>
                <a:cubicBezTo>
                  <a:pt x="300111" y="1209821"/>
                  <a:pt x="305894" y="1196072"/>
                  <a:pt x="309490" y="1181686"/>
                </a:cubicBezTo>
                <a:cubicBezTo>
                  <a:pt x="318778" y="1144532"/>
                  <a:pt x="333311" y="1051813"/>
                  <a:pt x="365760" y="1012874"/>
                </a:cubicBezTo>
                <a:cubicBezTo>
                  <a:pt x="376584" y="999885"/>
                  <a:pt x="396008" y="996693"/>
                  <a:pt x="407963" y="984738"/>
                </a:cubicBezTo>
                <a:cubicBezTo>
                  <a:pt x="424542" y="968159"/>
                  <a:pt x="432154" y="943477"/>
                  <a:pt x="450166" y="928467"/>
                </a:cubicBezTo>
                <a:cubicBezTo>
                  <a:pt x="461558" y="918974"/>
                  <a:pt x="477602" y="915743"/>
                  <a:pt x="492370" y="914400"/>
                </a:cubicBezTo>
                <a:cubicBezTo>
                  <a:pt x="581222" y="906323"/>
                  <a:pt x="670561" y="905021"/>
                  <a:pt x="759656" y="900332"/>
                </a:cubicBezTo>
                <a:cubicBezTo>
                  <a:pt x="787791" y="890954"/>
                  <a:pt x="823092" y="893168"/>
                  <a:pt x="844062" y="872197"/>
                </a:cubicBezTo>
                <a:cubicBezTo>
                  <a:pt x="853440" y="862818"/>
                  <a:pt x="860334" y="849993"/>
                  <a:pt x="872197" y="844061"/>
                </a:cubicBezTo>
                <a:cubicBezTo>
                  <a:pt x="898723" y="830798"/>
                  <a:pt x="931927" y="832377"/>
                  <a:pt x="956603" y="815926"/>
                </a:cubicBezTo>
                <a:cubicBezTo>
                  <a:pt x="970671" y="806547"/>
                  <a:pt x="986082" y="798924"/>
                  <a:pt x="998806" y="787790"/>
                </a:cubicBezTo>
                <a:cubicBezTo>
                  <a:pt x="1023760" y="765955"/>
                  <a:pt x="1069145" y="717452"/>
                  <a:pt x="1069145" y="717452"/>
                </a:cubicBezTo>
                <a:cubicBezTo>
                  <a:pt x="1101480" y="620448"/>
                  <a:pt x="1093208" y="653653"/>
                  <a:pt x="1111348" y="478301"/>
                </a:cubicBezTo>
                <a:cubicBezTo>
                  <a:pt x="1118602" y="408181"/>
                  <a:pt x="1117631" y="337349"/>
                  <a:pt x="1125416" y="267286"/>
                </a:cubicBezTo>
                <a:cubicBezTo>
                  <a:pt x="1127054" y="252548"/>
                  <a:pt x="1135409" y="239341"/>
                  <a:pt x="1139483" y="225083"/>
                </a:cubicBezTo>
                <a:cubicBezTo>
                  <a:pt x="1144794" y="206493"/>
                  <a:pt x="1145935" y="186583"/>
                  <a:pt x="1153551" y="168812"/>
                </a:cubicBezTo>
                <a:cubicBezTo>
                  <a:pt x="1169620" y="131318"/>
                  <a:pt x="1211748" y="96547"/>
                  <a:pt x="1237957" y="70338"/>
                </a:cubicBezTo>
                <a:cubicBezTo>
                  <a:pt x="1247336" y="60960"/>
                  <a:pt x="1253226" y="45420"/>
                  <a:pt x="1266093" y="42203"/>
                </a:cubicBezTo>
                <a:cubicBezTo>
                  <a:pt x="1284850" y="37514"/>
                  <a:pt x="1303773" y="33447"/>
                  <a:pt x="1322363" y="28135"/>
                </a:cubicBezTo>
                <a:cubicBezTo>
                  <a:pt x="1336621" y="24061"/>
                  <a:pt x="1349839" y="15800"/>
                  <a:pt x="1364566" y="14067"/>
                </a:cubicBezTo>
                <a:cubicBezTo>
                  <a:pt x="1429932" y="6377"/>
                  <a:pt x="1495865" y="4689"/>
                  <a:pt x="1561514" y="0"/>
                </a:cubicBezTo>
                <a:cubicBezTo>
                  <a:pt x="1683434" y="4689"/>
                  <a:pt x="1805958" y="1069"/>
                  <a:pt x="1927274" y="14067"/>
                </a:cubicBezTo>
                <a:cubicBezTo>
                  <a:pt x="1940462" y="15480"/>
                  <a:pt x="1944037" y="35379"/>
                  <a:pt x="1955410" y="42203"/>
                </a:cubicBezTo>
                <a:cubicBezTo>
                  <a:pt x="1981326" y="57753"/>
                  <a:pt x="1989341" y="56270"/>
                  <a:pt x="2011680" y="56270"/>
                </a:cubicBezTo>
              </a:path>
            </a:pathLst>
          </a:custGeom>
          <a:noFill/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2" name="Straight Arrow Connector 31"/>
          <p:cNvCxnSpPr>
            <a:stCxn id="27" idx="55"/>
          </p:cNvCxnSpPr>
          <p:nvPr/>
        </p:nvCxnSpPr>
        <p:spPr>
          <a:xfrm flipH="1" flipV="1">
            <a:off x="6178705" y="4367067"/>
            <a:ext cx="939547" cy="345610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" name="Picture 33" descr="QuietShape® Foam Place Value Disks: Whole Number Class Set ...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300" b="48000" l="48600" r="96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340" r="5326" b="52048"/>
          <a:stretch/>
        </p:blipFill>
        <p:spPr>
          <a:xfrm>
            <a:off x="5520305" y="3903775"/>
            <a:ext cx="662938" cy="701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293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250" autoRev="1" fill="remove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5" dur="250" autoRev="1" fill="remove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6" dur="250" autoRev="1" fill="remove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50" autoRev="1" fill="remove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2719" y="1135917"/>
            <a:ext cx="8097016" cy="55357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830773" y="280406"/>
            <a:ext cx="397679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We</a:t>
            </a:r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do 125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" name="Picture 6" descr="QuietShape® Foam Place Value Disks: Whole Number Class Set ...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0" y="569017"/>
            <a:ext cx="1031607" cy="1016645"/>
          </a:xfrm>
          <a:prstGeom prst="rect">
            <a:avLst/>
          </a:prstGeom>
        </p:spPr>
      </p:pic>
      <p:pic>
        <p:nvPicPr>
          <p:cNvPr id="8" name="Picture 7" descr="QuietShape® Foam Place Value Disks: Whole Number Class Set ...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9100" b="95100" l="4700" r="506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823" t="49231" r="48202" b="4000"/>
          <a:stretch/>
        </p:blipFill>
        <p:spPr>
          <a:xfrm>
            <a:off x="46930" y="2933833"/>
            <a:ext cx="1002778" cy="998399"/>
          </a:xfrm>
          <a:prstGeom prst="rect">
            <a:avLst/>
          </a:prstGeom>
        </p:spPr>
      </p:pic>
      <p:pic>
        <p:nvPicPr>
          <p:cNvPr id="9" name="Picture 8" descr="QuietShape® Foam Place Value Disks: Whole Number Class Set ...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300" b="48000" l="48600" r="96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340" r="5326" b="52048"/>
          <a:stretch/>
        </p:blipFill>
        <p:spPr>
          <a:xfrm>
            <a:off x="68310" y="1747923"/>
            <a:ext cx="967747" cy="1023648"/>
          </a:xfrm>
          <a:prstGeom prst="rect">
            <a:avLst/>
          </a:prstGeom>
        </p:spPr>
      </p:pic>
      <p:pic>
        <p:nvPicPr>
          <p:cNvPr id="10" name="Picture 9" descr="QuietShape® Foam Place Value Disks: Whole Number Class Set ...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49100" b="95100" l="4700" r="506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823" t="49231" r="48202" b="4000"/>
          <a:stretch/>
        </p:blipFill>
        <p:spPr>
          <a:xfrm>
            <a:off x="2947871" y="2591865"/>
            <a:ext cx="686935" cy="683935"/>
          </a:xfrm>
          <a:prstGeom prst="rect">
            <a:avLst/>
          </a:prstGeom>
        </p:spPr>
      </p:pic>
      <p:pic>
        <p:nvPicPr>
          <p:cNvPr id="11" name="Picture 10" descr="QuietShape® Foam Place Value Disks: Whole Number Class Set ...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300" b="48000" l="48600" r="96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340" r="5326" b="52048"/>
          <a:stretch/>
        </p:blipFill>
        <p:spPr>
          <a:xfrm>
            <a:off x="5344824" y="2496675"/>
            <a:ext cx="662938" cy="701232"/>
          </a:xfrm>
          <a:prstGeom prst="rect">
            <a:avLst/>
          </a:prstGeom>
        </p:spPr>
      </p:pic>
      <p:pic>
        <p:nvPicPr>
          <p:cNvPr id="12" name="Picture 11" descr="QuietShape® Foam Place Value Disks: Whole Number Class Set ...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300" b="48000" l="48600" r="96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340" r="5326" b="52048"/>
          <a:stretch/>
        </p:blipFill>
        <p:spPr>
          <a:xfrm>
            <a:off x="6171227" y="2496675"/>
            <a:ext cx="662938" cy="701232"/>
          </a:xfrm>
          <a:prstGeom prst="rect">
            <a:avLst/>
          </a:prstGeom>
        </p:spPr>
      </p:pic>
      <p:pic>
        <p:nvPicPr>
          <p:cNvPr id="15" name="Picture 14" descr="QuietShape® Foam Place Value Disks: Whole Number Class Set ...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7663724" y="2410640"/>
            <a:ext cx="706685" cy="696435"/>
          </a:xfrm>
          <a:prstGeom prst="rect">
            <a:avLst/>
          </a:prstGeom>
        </p:spPr>
      </p:pic>
      <p:pic>
        <p:nvPicPr>
          <p:cNvPr id="18" name="Picture 17" descr="QuietShape® Foam Place Value Disks: Whole Number Class Set ...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9089867" y="2410638"/>
            <a:ext cx="706685" cy="696435"/>
          </a:xfrm>
          <a:prstGeom prst="rect">
            <a:avLst/>
          </a:prstGeom>
        </p:spPr>
      </p:pic>
      <p:pic>
        <p:nvPicPr>
          <p:cNvPr id="19" name="Picture 18" descr="QuietShape® Foam Place Value Disks: Whole Number Class Set ...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8383182" y="2410639"/>
            <a:ext cx="706685" cy="696435"/>
          </a:xfrm>
          <a:prstGeom prst="rect">
            <a:avLst/>
          </a:prstGeom>
        </p:spPr>
      </p:pic>
      <p:pic>
        <p:nvPicPr>
          <p:cNvPr id="20" name="Picture 19" descr="QuietShape® Foam Place Value Disks: Whole Number Class Set ...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7656360" y="3197907"/>
            <a:ext cx="706685" cy="696435"/>
          </a:xfrm>
          <a:prstGeom prst="rect">
            <a:avLst/>
          </a:prstGeom>
        </p:spPr>
      </p:pic>
      <p:sp>
        <p:nvSpPr>
          <p:cNvPr id="22" name="Rectangle 21"/>
          <p:cNvSpPr/>
          <p:nvPr/>
        </p:nvSpPr>
        <p:spPr>
          <a:xfrm>
            <a:off x="7354178" y="268599"/>
            <a:ext cx="153920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 </a:t>
            </a:r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8 </a:t>
            </a:r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=</a:t>
            </a:r>
            <a:endParaRPr lang="en-US" sz="5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24" name="Picture 23" descr="QuietShape® Foam Place Value Disks: Whole Number Class Set ...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8400177" y="3173910"/>
            <a:ext cx="706685" cy="696435"/>
          </a:xfrm>
          <a:prstGeom prst="rect">
            <a:avLst/>
          </a:prstGeom>
        </p:spPr>
      </p:pic>
      <p:pic>
        <p:nvPicPr>
          <p:cNvPr id="33" name="Picture 32" descr="QuietShape® Foam Place Value Disks: Whole Number Class Set ...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9143994" y="3173909"/>
            <a:ext cx="706685" cy="696435"/>
          </a:xfrm>
          <a:prstGeom prst="rect">
            <a:avLst/>
          </a:prstGeom>
        </p:spPr>
      </p:pic>
      <p:pic>
        <p:nvPicPr>
          <p:cNvPr id="35" name="Picture 34" descr="QuietShape® Foam Place Value Disks: Whole Number Class Set ...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7650054" y="5313065"/>
            <a:ext cx="706685" cy="696435"/>
          </a:xfrm>
          <a:prstGeom prst="rect">
            <a:avLst/>
          </a:prstGeom>
        </p:spPr>
      </p:pic>
      <p:pic>
        <p:nvPicPr>
          <p:cNvPr id="36" name="Picture 35" descr="QuietShape® Foam Place Value Disks: Whole Number Class Set ...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9250463" y="3874892"/>
            <a:ext cx="706685" cy="696435"/>
          </a:xfrm>
          <a:prstGeom prst="rect">
            <a:avLst/>
          </a:prstGeom>
        </p:spPr>
      </p:pic>
      <p:pic>
        <p:nvPicPr>
          <p:cNvPr id="37" name="Picture 36" descr="QuietShape® Foam Place Value Disks: Whole Number Class Set ...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9192863" y="4589282"/>
            <a:ext cx="706685" cy="696435"/>
          </a:xfrm>
          <a:prstGeom prst="rect">
            <a:avLst/>
          </a:prstGeom>
        </p:spPr>
      </p:pic>
      <p:pic>
        <p:nvPicPr>
          <p:cNvPr id="38" name="Picture 37" descr="QuietShape® Foam Place Value Disks: Whole Number Class Set ...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8441623" y="4600619"/>
            <a:ext cx="706685" cy="696435"/>
          </a:xfrm>
          <a:prstGeom prst="rect">
            <a:avLst/>
          </a:prstGeom>
        </p:spPr>
      </p:pic>
      <p:pic>
        <p:nvPicPr>
          <p:cNvPr id="39" name="Picture 38" descr="QuietShape® Foam Place Value Disks: Whole Number Class Set ...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8474114" y="3871548"/>
            <a:ext cx="706685" cy="696435"/>
          </a:xfrm>
          <a:prstGeom prst="rect">
            <a:avLst/>
          </a:prstGeom>
        </p:spPr>
      </p:pic>
      <p:pic>
        <p:nvPicPr>
          <p:cNvPr id="40" name="Picture 39" descr="QuietShape® Foam Place Value Disks: Whole Number Class Set ...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7656359" y="4592182"/>
            <a:ext cx="706685" cy="696435"/>
          </a:xfrm>
          <a:prstGeom prst="rect">
            <a:avLst/>
          </a:prstGeom>
        </p:spPr>
      </p:pic>
      <p:pic>
        <p:nvPicPr>
          <p:cNvPr id="41" name="Picture 40" descr="QuietShape® Foam Place Value Disks: Whole Number Class Set ...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7663724" y="3904184"/>
            <a:ext cx="706685" cy="696435"/>
          </a:xfrm>
          <a:prstGeom prst="rect">
            <a:avLst/>
          </a:prstGeom>
        </p:spPr>
      </p:pic>
      <p:sp>
        <p:nvSpPr>
          <p:cNvPr id="2" name="Freeform 1"/>
          <p:cNvSpPr/>
          <p:nvPr/>
        </p:nvSpPr>
        <p:spPr>
          <a:xfrm>
            <a:off x="7050157" y="3154017"/>
            <a:ext cx="3220278" cy="3061253"/>
          </a:xfrm>
          <a:custGeom>
            <a:avLst/>
            <a:gdLst>
              <a:gd name="connsiteX0" fmla="*/ 556591 w 3220278"/>
              <a:gd name="connsiteY0" fmla="*/ 13253 h 3061253"/>
              <a:gd name="connsiteX1" fmla="*/ 834886 w 3220278"/>
              <a:gd name="connsiteY1" fmla="*/ 39757 h 3061253"/>
              <a:gd name="connsiteX2" fmla="*/ 993913 w 3220278"/>
              <a:gd name="connsiteY2" fmla="*/ 79513 h 3061253"/>
              <a:gd name="connsiteX3" fmla="*/ 1325217 w 3220278"/>
              <a:gd name="connsiteY3" fmla="*/ 106018 h 3061253"/>
              <a:gd name="connsiteX4" fmla="*/ 1722782 w 3220278"/>
              <a:gd name="connsiteY4" fmla="*/ 92766 h 3061253"/>
              <a:gd name="connsiteX5" fmla="*/ 2001078 w 3220278"/>
              <a:gd name="connsiteY5" fmla="*/ 53009 h 3061253"/>
              <a:gd name="connsiteX6" fmla="*/ 2120347 w 3220278"/>
              <a:gd name="connsiteY6" fmla="*/ 39757 h 3061253"/>
              <a:gd name="connsiteX7" fmla="*/ 2279373 w 3220278"/>
              <a:gd name="connsiteY7" fmla="*/ 13253 h 3061253"/>
              <a:gd name="connsiteX8" fmla="*/ 2822713 w 3220278"/>
              <a:gd name="connsiteY8" fmla="*/ 53009 h 3061253"/>
              <a:gd name="connsiteX9" fmla="*/ 2968486 w 3220278"/>
              <a:gd name="connsiteY9" fmla="*/ 92766 h 3061253"/>
              <a:gd name="connsiteX10" fmla="*/ 3034747 w 3220278"/>
              <a:gd name="connsiteY10" fmla="*/ 159026 h 3061253"/>
              <a:gd name="connsiteX11" fmla="*/ 3167269 w 3220278"/>
              <a:gd name="connsiteY11" fmla="*/ 463826 h 3061253"/>
              <a:gd name="connsiteX12" fmla="*/ 3220278 w 3220278"/>
              <a:gd name="connsiteY12" fmla="*/ 583096 h 3061253"/>
              <a:gd name="connsiteX13" fmla="*/ 3207026 w 3220278"/>
              <a:gd name="connsiteY13" fmla="*/ 1007166 h 3061253"/>
              <a:gd name="connsiteX14" fmla="*/ 3180521 w 3220278"/>
              <a:gd name="connsiteY14" fmla="*/ 1099931 h 3061253"/>
              <a:gd name="connsiteX15" fmla="*/ 3154017 w 3220278"/>
              <a:gd name="connsiteY15" fmla="*/ 1232453 h 3061253"/>
              <a:gd name="connsiteX16" fmla="*/ 3127513 w 3220278"/>
              <a:gd name="connsiteY16" fmla="*/ 1431235 h 3061253"/>
              <a:gd name="connsiteX17" fmla="*/ 3074504 w 3220278"/>
              <a:gd name="connsiteY17" fmla="*/ 1762540 h 3061253"/>
              <a:gd name="connsiteX18" fmla="*/ 3061252 w 3220278"/>
              <a:gd name="connsiteY18" fmla="*/ 1855305 h 3061253"/>
              <a:gd name="connsiteX19" fmla="*/ 2981739 w 3220278"/>
              <a:gd name="connsiteY19" fmla="*/ 2080592 h 3061253"/>
              <a:gd name="connsiteX20" fmla="*/ 2928730 w 3220278"/>
              <a:gd name="connsiteY20" fmla="*/ 2186609 h 3061253"/>
              <a:gd name="connsiteX21" fmla="*/ 2849217 w 3220278"/>
              <a:gd name="connsiteY21" fmla="*/ 2266122 h 3061253"/>
              <a:gd name="connsiteX22" fmla="*/ 2796208 w 3220278"/>
              <a:gd name="connsiteY22" fmla="*/ 2332383 h 3061253"/>
              <a:gd name="connsiteX23" fmla="*/ 2703443 w 3220278"/>
              <a:gd name="connsiteY23" fmla="*/ 2398644 h 3061253"/>
              <a:gd name="connsiteX24" fmla="*/ 2544417 w 3220278"/>
              <a:gd name="connsiteY24" fmla="*/ 2584174 h 3061253"/>
              <a:gd name="connsiteX25" fmla="*/ 2345634 w 3220278"/>
              <a:gd name="connsiteY25" fmla="*/ 2650435 h 3061253"/>
              <a:gd name="connsiteX26" fmla="*/ 2226365 w 3220278"/>
              <a:gd name="connsiteY26" fmla="*/ 2703444 h 3061253"/>
              <a:gd name="connsiteX27" fmla="*/ 2160104 w 3220278"/>
              <a:gd name="connsiteY27" fmla="*/ 2729948 h 3061253"/>
              <a:gd name="connsiteX28" fmla="*/ 1934817 w 3220278"/>
              <a:gd name="connsiteY28" fmla="*/ 2769705 h 3061253"/>
              <a:gd name="connsiteX29" fmla="*/ 1881808 w 3220278"/>
              <a:gd name="connsiteY29" fmla="*/ 2782957 h 3061253"/>
              <a:gd name="connsiteX30" fmla="*/ 1802295 w 3220278"/>
              <a:gd name="connsiteY30" fmla="*/ 2809461 h 3061253"/>
              <a:gd name="connsiteX31" fmla="*/ 1683026 w 3220278"/>
              <a:gd name="connsiteY31" fmla="*/ 2888974 h 3061253"/>
              <a:gd name="connsiteX32" fmla="*/ 1404730 w 3220278"/>
              <a:gd name="connsiteY32" fmla="*/ 2994992 h 3061253"/>
              <a:gd name="connsiteX33" fmla="*/ 1351721 w 3220278"/>
              <a:gd name="connsiteY33" fmla="*/ 3021496 h 3061253"/>
              <a:gd name="connsiteX34" fmla="*/ 1258956 w 3220278"/>
              <a:gd name="connsiteY34" fmla="*/ 3034748 h 3061253"/>
              <a:gd name="connsiteX35" fmla="*/ 1060173 w 3220278"/>
              <a:gd name="connsiteY35" fmla="*/ 3061253 h 3061253"/>
              <a:gd name="connsiteX36" fmla="*/ 874643 w 3220278"/>
              <a:gd name="connsiteY36" fmla="*/ 3034748 h 3061253"/>
              <a:gd name="connsiteX37" fmla="*/ 781878 w 3220278"/>
              <a:gd name="connsiteY37" fmla="*/ 2981740 h 3061253"/>
              <a:gd name="connsiteX38" fmla="*/ 649356 w 3220278"/>
              <a:gd name="connsiteY38" fmla="*/ 2955235 h 3061253"/>
              <a:gd name="connsiteX39" fmla="*/ 583095 w 3220278"/>
              <a:gd name="connsiteY39" fmla="*/ 2915479 h 3061253"/>
              <a:gd name="connsiteX40" fmla="*/ 463826 w 3220278"/>
              <a:gd name="connsiteY40" fmla="*/ 2756453 h 3061253"/>
              <a:gd name="connsiteX41" fmla="*/ 424069 w 3220278"/>
              <a:gd name="connsiteY41" fmla="*/ 2716696 h 3061253"/>
              <a:gd name="connsiteX42" fmla="*/ 318052 w 3220278"/>
              <a:gd name="connsiteY42" fmla="*/ 2557670 h 3061253"/>
              <a:gd name="connsiteX43" fmla="*/ 212034 w 3220278"/>
              <a:gd name="connsiteY43" fmla="*/ 2425148 h 3061253"/>
              <a:gd name="connsiteX44" fmla="*/ 145773 w 3220278"/>
              <a:gd name="connsiteY44" fmla="*/ 2332383 h 3061253"/>
              <a:gd name="connsiteX45" fmla="*/ 92765 w 3220278"/>
              <a:gd name="connsiteY45" fmla="*/ 2160105 h 3061253"/>
              <a:gd name="connsiteX46" fmla="*/ 39756 w 3220278"/>
              <a:gd name="connsiteY46" fmla="*/ 2014331 h 3061253"/>
              <a:gd name="connsiteX47" fmla="*/ 13252 w 3220278"/>
              <a:gd name="connsiteY47" fmla="*/ 1815548 h 3061253"/>
              <a:gd name="connsiteX48" fmla="*/ 0 w 3220278"/>
              <a:gd name="connsiteY48" fmla="*/ 1484244 h 3061253"/>
              <a:gd name="connsiteX49" fmla="*/ 13252 w 3220278"/>
              <a:gd name="connsiteY49" fmla="*/ 940905 h 3061253"/>
              <a:gd name="connsiteX50" fmla="*/ 26504 w 3220278"/>
              <a:gd name="connsiteY50" fmla="*/ 742122 h 3061253"/>
              <a:gd name="connsiteX51" fmla="*/ 92765 w 3220278"/>
              <a:gd name="connsiteY51" fmla="*/ 543340 h 3061253"/>
              <a:gd name="connsiteX52" fmla="*/ 106017 w 3220278"/>
              <a:gd name="connsiteY52" fmla="*/ 477079 h 3061253"/>
              <a:gd name="connsiteX53" fmla="*/ 172278 w 3220278"/>
              <a:gd name="connsiteY53" fmla="*/ 384313 h 3061253"/>
              <a:gd name="connsiteX54" fmla="*/ 291547 w 3220278"/>
              <a:gd name="connsiteY54" fmla="*/ 185531 h 3061253"/>
              <a:gd name="connsiteX55" fmla="*/ 344556 w 3220278"/>
              <a:gd name="connsiteY55" fmla="*/ 145774 h 3061253"/>
              <a:gd name="connsiteX56" fmla="*/ 410817 w 3220278"/>
              <a:gd name="connsiteY56" fmla="*/ 66261 h 3061253"/>
              <a:gd name="connsiteX57" fmla="*/ 569843 w 3220278"/>
              <a:gd name="connsiteY57" fmla="*/ 0 h 3061253"/>
              <a:gd name="connsiteX58" fmla="*/ 609600 w 3220278"/>
              <a:gd name="connsiteY58" fmla="*/ 13253 h 30612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</a:cxnLst>
            <a:rect l="l" t="t" r="r" b="b"/>
            <a:pathLst>
              <a:path w="3220278" h="3061253">
                <a:moveTo>
                  <a:pt x="556591" y="13253"/>
                </a:moveTo>
                <a:lnTo>
                  <a:pt x="834886" y="39757"/>
                </a:lnTo>
                <a:cubicBezTo>
                  <a:pt x="888645" y="49531"/>
                  <a:pt x="939607" y="73479"/>
                  <a:pt x="993913" y="79513"/>
                </a:cubicBezTo>
                <a:cubicBezTo>
                  <a:pt x="1183565" y="100587"/>
                  <a:pt x="1073259" y="90271"/>
                  <a:pt x="1325217" y="106018"/>
                </a:cubicBezTo>
                <a:lnTo>
                  <a:pt x="1722782" y="92766"/>
                </a:lnTo>
                <a:cubicBezTo>
                  <a:pt x="1771532" y="90200"/>
                  <a:pt x="1981082" y="55736"/>
                  <a:pt x="2001078" y="53009"/>
                </a:cubicBezTo>
                <a:cubicBezTo>
                  <a:pt x="2040712" y="47604"/>
                  <a:pt x="2080748" y="45414"/>
                  <a:pt x="2120347" y="39757"/>
                </a:cubicBezTo>
                <a:cubicBezTo>
                  <a:pt x="2173547" y="32157"/>
                  <a:pt x="2279373" y="13253"/>
                  <a:pt x="2279373" y="13253"/>
                </a:cubicBezTo>
                <a:cubicBezTo>
                  <a:pt x="2460486" y="26505"/>
                  <a:pt x="2642312" y="32194"/>
                  <a:pt x="2822713" y="53009"/>
                </a:cubicBezTo>
                <a:cubicBezTo>
                  <a:pt x="2872747" y="58782"/>
                  <a:pt x="2923437" y="70242"/>
                  <a:pt x="2968486" y="92766"/>
                </a:cubicBezTo>
                <a:cubicBezTo>
                  <a:pt x="2996424" y="106735"/>
                  <a:pt x="3012660" y="136939"/>
                  <a:pt x="3034747" y="159026"/>
                </a:cubicBezTo>
                <a:cubicBezTo>
                  <a:pt x="3117603" y="324738"/>
                  <a:pt x="3044641" y="173978"/>
                  <a:pt x="3167269" y="463826"/>
                </a:cubicBezTo>
                <a:cubicBezTo>
                  <a:pt x="3184221" y="503894"/>
                  <a:pt x="3220278" y="583096"/>
                  <a:pt x="3220278" y="583096"/>
                </a:cubicBezTo>
                <a:cubicBezTo>
                  <a:pt x="3215861" y="724453"/>
                  <a:pt x="3217873" y="866157"/>
                  <a:pt x="3207026" y="1007166"/>
                </a:cubicBezTo>
                <a:cubicBezTo>
                  <a:pt x="3204559" y="1039230"/>
                  <a:pt x="3187887" y="1068627"/>
                  <a:pt x="3180521" y="1099931"/>
                </a:cubicBezTo>
                <a:cubicBezTo>
                  <a:pt x="3170203" y="1143782"/>
                  <a:pt x="3160699" y="1187903"/>
                  <a:pt x="3154017" y="1232453"/>
                </a:cubicBezTo>
                <a:cubicBezTo>
                  <a:pt x="3107537" y="1542321"/>
                  <a:pt x="3165193" y="1242832"/>
                  <a:pt x="3127513" y="1431235"/>
                </a:cubicBezTo>
                <a:cubicBezTo>
                  <a:pt x="3103967" y="1784405"/>
                  <a:pt x="3138360" y="1491150"/>
                  <a:pt x="3074504" y="1762540"/>
                </a:cubicBezTo>
                <a:cubicBezTo>
                  <a:pt x="3067350" y="1792945"/>
                  <a:pt x="3067797" y="1824763"/>
                  <a:pt x="3061252" y="1855305"/>
                </a:cubicBezTo>
                <a:cubicBezTo>
                  <a:pt x="3045325" y="1929629"/>
                  <a:pt x="3011704" y="2013171"/>
                  <a:pt x="2981739" y="2080592"/>
                </a:cubicBezTo>
                <a:cubicBezTo>
                  <a:pt x="2965692" y="2116697"/>
                  <a:pt x="2951695" y="2154458"/>
                  <a:pt x="2928730" y="2186609"/>
                </a:cubicBezTo>
                <a:cubicBezTo>
                  <a:pt x="2906944" y="2217110"/>
                  <a:pt x="2874431" y="2238387"/>
                  <a:pt x="2849217" y="2266122"/>
                </a:cubicBezTo>
                <a:cubicBezTo>
                  <a:pt x="2830190" y="2287051"/>
                  <a:pt x="2817137" y="2313356"/>
                  <a:pt x="2796208" y="2332383"/>
                </a:cubicBezTo>
                <a:cubicBezTo>
                  <a:pt x="2768090" y="2357944"/>
                  <a:pt x="2730313" y="2371774"/>
                  <a:pt x="2703443" y="2398644"/>
                </a:cubicBezTo>
                <a:cubicBezTo>
                  <a:pt x="2635048" y="2467039"/>
                  <a:pt x="2637258" y="2533534"/>
                  <a:pt x="2544417" y="2584174"/>
                </a:cubicBezTo>
                <a:cubicBezTo>
                  <a:pt x="2483100" y="2617620"/>
                  <a:pt x="2411895" y="2628348"/>
                  <a:pt x="2345634" y="2650435"/>
                </a:cubicBezTo>
                <a:cubicBezTo>
                  <a:pt x="2293483" y="2702588"/>
                  <a:pt x="2338627" y="2666024"/>
                  <a:pt x="2226365" y="2703444"/>
                </a:cubicBezTo>
                <a:cubicBezTo>
                  <a:pt x="2203797" y="2710966"/>
                  <a:pt x="2182977" y="2723413"/>
                  <a:pt x="2160104" y="2729948"/>
                </a:cubicBezTo>
                <a:cubicBezTo>
                  <a:pt x="2029609" y="2767232"/>
                  <a:pt x="2060660" y="2748731"/>
                  <a:pt x="1934817" y="2769705"/>
                </a:cubicBezTo>
                <a:cubicBezTo>
                  <a:pt x="1916851" y="2772699"/>
                  <a:pt x="1899253" y="2777723"/>
                  <a:pt x="1881808" y="2782957"/>
                </a:cubicBezTo>
                <a:cubicBezTo>
                  <a:pt x="1855048" y="2790985"/>
                  <a:pt x="1802295" y="2809461"/>
                  <a:pt x="1802295" y="2809461"/>
                </a:cubicBezTo>
                <a:cubicBezTo>
                  <a:pt x="1768218" y="2835019"/>
                  <a:pt x="1722118" y="2872435"/>
                  <a:pt x="1683026" y="2888974"/>
                </a:cubicBezTo>
                <a:cubicBezTo>
                  <a:pt x="1591603" y="2927653"/>
                  <a:pt x="1493519" y="2950598"/>
                  <a:pt x="1404730" y="2994992"/>
                </a:cubicBezTo>
                <a:cubicBezTo>
                  <a:pt x="1387060" y="3003827"/>
                  <a:pt x="1370780" y="3016298"/>
                  <a:pt x="1351721" y="3021496"/>
                </a:cubicBezTo>
                <a:cubicBezTo>
                  <a:pt x="1321586" y="3029715"/>
                  <a:pt x="1289950" y="3030874"/>
                  <a:pt x="1258956" y="3034748"/>
                </a:cubicBezTo>
                <a:cubicBezTo>
                  <a:pt x="1064336" y="3059075"/>
                  <a:pt x="1211819" y="3035977"/>
                  <a:pt x="1060173" y="3061253"/>
                </a:cubicBezTo>
                <a:cubicBezTo>
                  <a:pt x="998330" y="3052418"/>
                  <a:pt x="934711" y="3051910"/>
                  <a:pt x="874643" y="3034748"/>
                </a:cubicBezTo>
                <a:cubicBezTo>
                  <a:pt x="840399" y="3024964"/>
                  <a:pt x="813732" y="2997667"/>
                  <a:pt x="781878" y="2981740"/>
                </a:cubicBezTo>
                <a:cubicBezTo>
                  <a:pt x="744867" y="2963234"/>
                  <a:pt x="683551" y="2960120"/>
                  <a:pt x="649356" y="2955235"/>
                </a:cubicBezTo>
                <a:cubicBezTo>
                  <a:pt x="627269" y="2941983"/>
                  <a:pt x="602154" y="2932805"/>
                  <a:pt x="583095" y="2915479"/>
                </a:cubicBezTo>
                <a:cubicBezTo>
                  <a:pt x="469851" y="2812530"/>
                  <a:pt x="535267" y="2851708"/>
                  <a:pt x="463826" y="2756453"/>
                </a:cubicBezTo>
                <a:cubicBezTo>
                  <a:pt x="452581" y="2741460"/>
                  <a:pt x="435152" y="2731809"/>
                  <a:pt x="424069" y="2716696"/>
                </a:cubicBezTo>
                <a:cubicBezTo>
                  <a:pt x="386394" y="2665321"/>
                  <a:pt x="355524" y="2609193"/>
                  <a:pt x="318052" y="2557670"/>
                </a:cubicBezTo>
                <a:cubicBezTo>
                  <a:pt x="284779" y="2511919"/>
                  <a:pt x="246398" y="2470085"/>
                  <a:pt x="212034" y="2425148"/>
                </a:cubicBezTo>
                <a:cubicBezTo>
                  <a:pt x="188951" y="2394963"/>
                  <a:pt x="167860" y="2363305"/>
                  <a:pt x="145773" y="2332383"/>
                </a:cubicBezTo>
                <a:cubicBezTo>
                  <a:pt x="128104" y="2274957"/>
                  <a:pt x="111765" y="2217105"/>
                  <a:pt x="92765" y="2160105"/>
                </a:cubicBezTo>
                <a:cubicBezTo>
                  <a:pt x="76415" y="2111054"/>
                  <a:pt x="51382" y="2064711"/>
                  <a:pt x="39756" y="2014331"/>
                </a:cubicBezTo>
                <a:cubicBezTo>
                  <a:pt x="24725" y="1949196"/>
                  <a:pt x="22087" y="1881809"/>
                  <a:pt x="13252" y="1815548"/>
                </a:cubicBezTo>
                <a:cubicBezTo>
                  <a:pt x="8835" y="1705113"/>
                  <a:pt x="0" y="1594767"/>
                  <a:pt x="0" y="1484244"/>
                </a:cubicBezTo>
                <a:cubicBezTo>
                  <a:pt x="0" y="1303077"/>
                  <a:pt x="6786" y="1121956"/>
                  <a:pt x="13252" y="940905"/>
                </a:cubicBezTo>
                <a:cubicBezTo>
                  <a:pt x="15622" y="874539"/>
                  <a:pt x="13480" y="807240"/>
                  <a:pt x="26504" y="742122"/>
                </a:cubicBezTo>
                <a:cubicBezTo>
                  <a:pt x="40202" y="673633"/>
                  <a:pt x="72695" y="610239"/>
                  <a:pt x="92765" y="543340"/>
                </a:cubicBezTo>
                <a:cubicBezTo>
                  <a:pt x="99237" y="521766"/>
                  <a:pt x="98108" y="498169"/>
                  <a:pt x="106017" y="477079"/>
                </a:cubicBezTo>
                <a:cubicBezTo>
                  <a:pt x="111751" y="461788"/>
                  <a:pt x="168757" y="390650"/>
                  <a:pt x="172278" y="384313"/>
                </a:cubicBezTo>
                <a:cubicBezTo>
                  <a:pt x="252760" y="239446"/>
                  <a:pt x="108180" y="402238"/>
                  <a:pt x="291547" y="185531"/>
                </a:cubicBezTo>
                <a:cubicBezTo>
                  <a:pt x="305814" y="168670"/>
                  <a:pt x="328938" y="161392"/>
                  <a:pt x="344556" y="145774"/>
                </a:cubicBezTo>
                <a:cubicBezTo>
                  <a:pt x="402673" y="87657"/>
                  <a:pt x="334831" y="120536"/>
                  <a:pt x="410817" y="66261"/>
                </a:cubicBezTo>
                <a:cubicBezTo>
                  <a:pt x="442781" y="43430"/>
                  <a:pt x="550029" y="7430"/>
                  <a:pt x="569843" y="0"/>
                </a:cubicBezTo>
                <a:lnTo>
                  <a:pt x="609600" y="13253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Arrow Connector 5"/>
          <p:cNvCxnSpPr>
            <a:stCxn id="2" idx="47"/>
          </p:cNvCxnSpPr>
          <p:nvPr/>
        </p:nvCxnSpPr>
        <p:spPr>
          <a:xfrm flipH="1" flipV="1">
            <a:off x="6311227" y="4219765"/>
            <a:ext cx="752182" cy="74980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42" name="Picture 41" descr="QuietShape® Foam Place Value Disks: Whole Number Class Set ...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300" b="48000" l="48600" r="96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340" r="5326" b="52048"/>
          <a:stretch/>
        </p:blipFill>
        <p:spPr>
          <a:xfrm>
            <a:off x="5710912" y="3578693"/>
            <a:ext cx="662938" cy="701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2011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5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6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" grpId="0" animBg="1"/>
      <p:bldP spid="2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2719" y="1135917"/>
            <a:ext cx="8140238" cy="556526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830773" y="280406"/>
            <a:ext cx="397679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You</a:t>
            </a:r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do 316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" name="Picture 6" descr="QuietShape® Foam Place Value Disks: Whole Number Class Set ...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0" y="569017"/>
            <a:ext cx="1031607" cy="1016645"/>
          </a:xfrm>
          <a:prstGeom prst="rect">
            <a:avLst/>
          </a:prstGeom>
        </p:spPr>
      </p:pic>
      <p:pic>
        <p:nvPicPr>
          <p:cNvPr id="8" name="Picture 7" descr="QuietShape® Foam Place Value Disks: Whole Number Class Set ...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9100" b="95100" l="4700" r="506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823" t="49231" r="48202" b="4000"/>
          <a:stretch/>
        </p:blipFill>
        <p:spPr>
          <a:xfrm>
            <a:off x="46930" y="2933833"/>
            <a:ext cx="1002778" cy="998399"/>
          </a:xfrm>
          <a:prstGeom prst="rect">
            <a:avLst/>
          </a:prstGeom>
        </p:spPr>
      </p:pic>
      <p:pic>
        <p:nvPicPr>
          <p:cNvPr id="9" name="Picture 8" descr="QuietShape® Foam Place Value Disks: Whole Number Class Set ...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300" b="48000" l="48600" r="96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340" r="5326" b="52048"/>
          <a:stretch/>
        </p:blipFill>
        <p:spPr>
          <a:xfrm>
            <a:off x="68310" y="1747923"/>
            <a:ext cx="967747" cy="1023648"/>
          </a:xfrm>
          <a:prstGeom prst="rect">
            <a:avLst/>
          </a:prstGeom>
        </p:spPr>
      </p:pic>
      <p:pic>
        <p:nvPicPr>
          <p:cNvPr id="10" name="Picture 9" descr="QuietShape® Foam Place Value Disks: Whole Number Class Set ...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49100" b="95100" l="4700" r="506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823" t="49231" r="48202" b="4000"/>
          <a:stretch/>
        </p:blipFill>
        <p:spPr>
          <a:xfrm>
            <a:off x="2947871" y="2591865"/>
            <a:ext cx="686935" cy="683935"/>
          </a:xfrm>
          <a:prstGeom prst="rect">
            <a:avLst/>
          </a:prstGeom>
        </p:spPr>
      </p:pic>
      <p:pic>
        <p:nvPicPr>
          <p:cNvPr id="15" name="Picture 14" descr="QuietShape® Foam Place Value Disks: Whole Number Class Set ...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7663724" y="2410640"/>
            <a:ext cx="706685" cy="696435"/>
          </a:xfrm>
          <a:prstGeom prst="rect">
            <a:avLst/>
          </a:prstGeom>
        </p:spPr>
      </p:pic>
      <p:pic>
        <p:nvPicPr>
          <p:cNvPr id="18" name="Picture 17" descr="QuietShape® Foam Place Value Disks: Whole Number Class Set ...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9129820" y="2243938"/>
            <a:ext cx="706685" cy="696435"/>
          </a:xfrm>
          <a:prstGeom prst="rect">
            <a:avLst/>
          </a:prstGeom>
        </p:spPr>
      </p:pic>
      <p:pic>
        <p:nvPicPr>
          <p:cNvPr id="19" name="Picture 18" descr="QuietShape® Foam Place Value Disks: Whole Number Class Set ...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8383182" y="2410639"/>
            <a:ext cx="706685" cy="696435"/>
          </a:xfrm>
          <a:prstGeom prst="rect">
            <a:avLst/>
          </a:prstGeom>
        </p:spPr>
      </p:pic>
      <p:sp>
        <p:nvSpPr>
          <p:cNvPr id="22" name="Rectangle 21"/>
          <p:cNvSpPr/>
          <p:nvPr/>
        </p:nvSpPr>
        <p:spPr>
          <a:xfrm>
            <a:off x="7354178" y="268599"/>
            <a:ext cx="153920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 </a:t>
            </a:r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6 </a:t>
            </a:r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=</a:t>
            </a:r>
            <a:endParaRPr lang="en-US" sz="5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29" name="Picture 28" descr="QuietShape® Foam Place Value Disks: Whole Number Class Set ...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49100" b="95100" l="4700" r="506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823" t="49231" r="48202" b="4000"/>
          <a:stretch/>
        </p:blipFill>
        <p:spPr>
          <a:xfrm>
            <a:off x="2916076" y="3399650"/>
            <a:ext cx="686935" cy="683935"/>
          </a:xfrm>
          <a:prstGeom prst="rect">
            <a:avLst/>
          </a:prstGeom>
        </p:spPr>
      </p:pic>
      <p:pic>
        <p:nvPicPr>
          <p:cNvPr id="31" name="Picture 30" descr="QuietShape® Foam Place Value Disks: Whole Number Class Set ...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49100" b="95100" l="4700" r="506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823" t="49231" r="48202" b="4000"/>
          <a:stretch/>
        </p:blipFill>
        <p:spPr>
          <a:xfrm>
            <a:off x="3894684" y="2591864"/>
            <a:ext cx="686935" cy="683935"/>
          </a:xfrm>
          <a:prstGeom prst="rect">
            <a:avLst/>
          </a:prstGeom>
        </p:spPr>
      </p:pic>
      <p:pic>
        <p:nvPicPr>
          <p:cNvPr id="32" name="Picture 31" descr="QuietShape® Foam Place Value Disks: Whole Number Class Set ...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9129821" y="3160258"/>
            <a:ext cx="706685" cy="696435"/>
          </a:xfrm>
          <a:prstGeom prst="rect">
            <a:avLst/>
          </a:prstGeom>
        </p:spPr>
      </p:pic>
      <p:pic>
        <p:nvPicPr>
          <p:cNvPr id="34" name="Picture 33" descr="QuietShape® Foam Place Value Disks: Whole Number Class Set ...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8370409" y="3151509"/>
            <a:ext cx="706685" cy="696435"/>
          </a:xfrm>
          <a:prstGeom prst="rect">
            <a:avLst/>
          </a:prstGeom>
        </p:spPr>
      </p:pic>
      <p:pic>
        <p:nvPicPr>
          <p:cNvPr id="43" name="Picture 42" descr="QuietShape® Foam Place Value Disks: Whole Number Class Set ...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7637360" y="3151509"/>
            <a:ext cx="706685" cy="696435"/>
          </a:xfrm>
          <a:prstGeom prst="rect">
            <a:avLst/>
          </a:prstGeom>
        </p:spPr>
      </p:pic>
      <p:pic>
        <p:nvPicPr>
          <p:cNvPr id="44" name="Picture 43" descr="QuietShape® Foam Place Value Disks: Whole Number Class Set ...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9156185" y="3962710"/>
            <a:ext cx="706685" cy="696435"/>
          </a:xfrm>
          <a:prstGeom prst="rect">
            <a:avLst/>
          </a:prstGeom>
        </p:spPr>
      </p:pic>
      <p:pic>
        <p:nvPicPr>
          <p:cNvPr id="45" name="Picture 44" descr="QuietShape® Foam Place Value Disks: Whole Number Class Set ...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8396773" y="3927457"/>
            <a:ext cx="706685" cy="696435"/>
          </a:xfrm>
          <a:prstGeom prst="rect">
            <a:avLst/>
          </a:prstGeom>
        </p:spPr>
      </p:pic>
      <p:pic>
        <p:nvPicPr>
          <p:cNvPr id="46" name="Picture 45" descr="QuietShape® Foam Place Value Disks: Whole Number Class Set ...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7663724" y="3927457"/>
            <a:ext cx="706685" cy="696435"/>
          </a:xfrm>
          <a:prstGeom prst="rect">
            <a:avLst/>
          </a:prstGeom>
        </p:spPr>
      </p:pic>
      <p:pic>
        <p:nvPicPr>
          <p:cNvPr id="47" name="Picture 46" descr="QuietShape® Foam Place Value Disks: Whole Number Class Set ...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7637359" y="4659145"/>
            <a:ext cx="706685" cy="696435"/>
          </a:xfrm>
          <a:prstGeom prst="rect">
            <a:avLst/>
          </a:prstGeom>
        </p:spPr>
      </p:pic>
      <p:pic>
        <p:nvPicPr>
          <p:cNvPr id="51" name="Picture 50" descr="QuietShape® Foam Place Value Disks: Whole Number Class Set ...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8479876" y="4727692"/>
            <a:ext cx="706685" cy="696435"/>
          </a:xfrm>
          <a:prstGeom prst="rect">
            <a:avLst/>
          </a:prstGeom>
        </p:spPr>
      </p:pic>
      <p:pic>
        <p:nvPicPr>
          <p:cNvPr id="53" name="Picture 52" descr="QuietShape® Foam Place Value Disks: Whole Number Class Set ...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9168821" y="4719106"/>
            <a:ext cx="706685" cy="696435"/>
          </a:xfrm>
          <a:prstGeom prst="rect">
            <a:avLst/>
          </a:prstGeom>
        </p:spPr>
      </p:pic>
      <p:pic>
        <p:nvPicPr>
          <p:cNvPr id="54" name="Picture 53" descr="QuietShape® Foam Place Value Disks: Whole Number Class Set ..."/>
          <p:cNvPicPr>
            <a:picLocks noChangeAspect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300" b="48000" l="48600" r="96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340" r="5326" b="52048"/>
          <a:stretch/>
        </p:blipFill>
        <p:spPr>
          <a:xfrm>
            <a:off x="5808281" y="2427489"/>
            <a:ext cx="684482" cy="724020"/>
          </a:xfrm>
          <a:prstGeom prst="rect">
            <a:avLst/>
          </a:prstGeom>
        </p:spPr>
      </p:pic>
      <p:sp>
        <p:nvSpPr>
          <p:cNvPr id="25" name="Freeform 24"/>
          <p:cNvSpPr/>
          <p:nvPr/>
        </p:nvSpPr>
        <p:spPr>
          <a:xfrm>
            <a:off x="7430455" y="2055320"/>
            <a:ext cx="2893770" cy="3669619"/>
          </a:xfrm>
          <a:custGeom>
            <a:avLst/>
            <a:gdLst>
              <a:gd name="connsiteX0" fmla="*/ 1673788 w 2893770"/>
              <a:gd name="connsiteY0" fmla="*/ 65028 h 3669619"/>
              <a:gd name="connsiteX1" fmla="*/ 1687041 w 2893770"/>
              <a:gd name="connsiteY1" fmla="*/ 899915 h 3669619"/>
              <a:gd name="connsiteX2" fmla="*/ 1581023 w 2893770"/>
              <a:gd name="connsiteY2" fmla="*/ 913167 h 3669619"/>
              <a:gd name="connsiteX3" fmla="*/ 1183458 w 2893770"/>
              <a:gd name="connsiteY3" fmla="*/ 952923 h 3669619"/>
              <a:gd name="connsiteX4" fmla="*/ 1090693 w 2893770"/>
              <a:gd name="connsiteY4" fmla="*/ 966176 h 3669619"/>
              <a:gd name="connsiteX5" fmla="*/ 958171 w 2893770"/>
              <a:gd name="connsiteY5" fmla="*/ 992680 h 3669619"/>
              <a:gd name="connsiteX6" fmla="*/ 905162 w 2893770"/>
              <a:gd name="connsiteY6" fmla="*/ 1019184 h 3669619"/>
              <a:gd name="connsiteX7" fmla="*/ 825649 w 2893770"/>
              <a:gd name="connsiteY7" fmla="*/ 1045689 h 3669619"/>
              <a:gd name="connsiteX8" fmla="*/ 772641 w 2893770"/>
              <a:gd name="connsiteY8" fmla="*/ 1072193 h 3669619"/>
              <a:gd name="connsiteX9" fmla="*/ 746136 w 2893770"/>
              <a:gd name="connsiteY9" fmla="*/ 1098697 h 3669619"/>
              <a:gd name="connsiteX10" fmla="*/ 679875 w 2893770"/>
              <a:gd name="connsiteY10" fmla="*/ 1111950 h 3669619"/>
              <a:gd name="connsiteX11" fmla="*/ 640119 w 2893770"/>
              <a:gd name="connsiteY11" fmla="*/ 1125202 h 3669619"/>
              <a:gd name="connsiteX12" fmla="*/ 560606 w 2893770"/>
              <a:gd name="connsiteY12" fmla="*/ 1138454 h 3669619"/>
              <a:gd name="connsiteX13" fmla="*/ 322067 w 2893770"/>
              <a:gd name="connsiteY13" fmla="*/ 1178210 h 3669619"/>
              <a:gd name="connsiteX14" fmla="*/ 216049 w 2893770"/>
              <a:gd name="connsiteY14" fmla="*/ 1310732 h 3669619"/>
              <a:gd name="connsiteX15" fmla="*/ 149788 w 2893770"/>
              <a:gd name="connsiteY15" fmla="*/ 1403497 h 3669619"/>
              <a:gd name="connsiteX16" fmla="*/ 96780 w 2893770"/>
              <a:gd name="connsiteY16" fmla="*/ 1549271 h 3669619"/>
              <a:gd name="connsiteX17" fmla="*/ 83528 w 2893770"/>
              <a:gd name="connsiteY17" fmla="*/ 1628784 h 3669619"/>
              <a:gd name="connsiteX18" fmla="*/ 30519 w 2893770"/>
              <a:gd name="connsiteY18" fmla="*/ 1801063 h 3669619"/>
              <a:gd name="connsiteX19" fmla="*/ 30519 w 2893770"/>
              <a:gd name="connsiteY19" fmla="*/ 2503428 h 3669619"/>
              <a:gd name="connsiteX20" fmla="*/ 176293 w 2893770"/>
              <a:gd name="connsiteY20" fmla="*/ 2834732 h 3669619"/>
              <a:gd name="connsiteX21" fmla="*/ 428084 w 2893770"/>
              <a:gd name="connsiteY21" fmla="*/ 3232297 h 3669619"/>
              <a:gd name="connsiteX22" fmla="*/ 905162 w 2893770"/>
              <a:gd name="connsiteY22" fmla="*/ 3510593 h 3669619"/>
              <a:gd name="connsiteX23" fmla="*/ 1037684 w 2893770"/>
              <a:gd name="connsiteY23" fmla="*/ 3590106 h 3669619"/>
              <a:gd name="connsiteX24" fmla="*/ 1355736 w 2893770"/>
              <a:gd name="connsiteY24" fmla="*/ 3643115 h 3669619"/>
              <a:gd name="connsiteX25" fmla="*/ 1753302 w 2893770"/>
              <a:gd name="connsiteY25" fmla="*/ 3669619 h 3669619"/>
              <a:gd name="connsiteX26" fmla="*/ 2111110 w 2893770"/>
              <a:gd name="connsiteY26" fmla="*/ 3616610 h 3669619"/>
              <a:gd name="connsiteX27" fmla="*/ 2256884 w 2893770"/>
              <a:gd name="connsiteY27" fmla="*/ 3590106 h 3669619"/>
              <a:gd name="connsiteX28" fmla="*/ 2362902 w 2893770"/>
              <a:gd name="connsiteY28" fmla="*/ 3550350 h 3669619"/>
              <a:gd name="connsiteX29" fmla="*/ 2402658 w 2893770"/>
              <a:gd name="connsiteY29" fmla="*/ 3523845 h 3669619"/>
              <a:gd name="connsiteX30" fmla="*/ 2574936 w 2893770"/>
              <a:gd name="connsiteY30" fmla="*/ 3391323 h 3669619"/>
              <a:gd name="connsiteX31" fmla="*/ 2654449 w 2893770"/>
              <a:gd name="connsiteY31" fmla="*/ 3325063 h 3669619"/>
              <a:gd name="connsiteX32" fmla="*/ 2707458 w 2893770"/>
              <a:gd name="connsiteY32" fmla="*/ 3245550 h 3669619"/>
              <a:gd name="connsiteX33" fmla="*/ 2853232 w 2893770"/>
              <a:gd name="connsiteY33" fmla="*/ 2954002 h 3669619"/>
              <a:gd name="connsiteX34" fmla="*/ 2879736 w 2893770"/>
              <a:gd name="connsiteY34" fmla="*/ 2291393 h 3669619"/>
              <a:gd name="connsiteX35" fmla="*/ 2826728 w 2893770"/>
              <a:gd name="connsiteY35" fmla="*/ 1655289 h 3669619"/>
              <a:gd name="connsiteX36" fmla="*/ 2813475 w 2893770"/>
              <a:gd name="connsiteY36" fmla="*/ 1496263 h 3669619"/>
              <a:gd name="connsiteX37" fmla="*/ 2800223 w 2893770"/>
              <a:gd name="connsiteY37" fmla="*/ 1297480 h 3669619"/>
              <a:gd name="connsiteX38" fmla="*/ 2786971 w 2893770"/>
              <a:gd name="connsiteY38" fmla="*/ 1244471 h 3669619"/>
              <a:gd name="connsiteX39" fmla="*/ 2773719 w 2893770"/>
              <a:gd name="connsiteY39" fmla="*/ 1138454 h 3669619"/>
              <a:gd name="connsiteX40" fmla="*/ 2720710 w 2893770"/>
              <a:gd name="connsiteY40" fmla="*/ 1005932 h 3669619"/>
              <a:gd name="connsiteX41" fmla="*/ 2694206 w 2893770"/>
              <a:gd name="connsiteY41" fmla="*/ 873410 h 3669619"/>
              <a:gd name="connsiteX42" fmla="*/ 2641197 w 2893770"/>
              <a:gd name="connsiteY42" fmla="*/ 754141 h 3669619"/>
              <a:gd name="connsiteX43" fmla="*/ 2627945 w 2893770"/>
              <a:gd name="connsiteY43" fmla="*/ 687880 h 3669619"/>
              <a:gd name="connsiteX44" fmla="*/ 2548432 w 2893770"/>
              <a:gd name="connsiteY44" fmla="*/ 515602 h 3669619"/>
              <a:gd name="connsiteX45" fmla="*/ 2482171 w 2893770"/>
              <a:gd name="connsiteY45" fmla="*/ 409584 h 3669619"/>
              <a:gd name="connsiteX46" fmla="*/ 2442415 w 2893770"/>
              <a:gd name="connsiteY46" fmla="*/ 303567 h 3669619"/>
              <a:gd name="connsiteX47" fmla="*/ 2402658 w 2893770"/>
              <a:gd name="connsiteY47" fmla="*/ 277063 h 3669619"/>
              <a:gd name="connsiteX48" fmla="*/ 2323145 w 2893770"/>
              <a:gd name="connsiteY48" fmla="*/ 197550 h 3669619"/>
              <a:gd name="connsiteX49" fmla="*/ 2283388 w 2893770"/>
              <a:gd name="connsiteY49" fmla="*/ 171045 h 3669619"/>
              <a:gd name="connsiteX50" fmla="*/ 2177371 w 2893770"/>
              <a:gd name="connsiteY50" fmla="*/ 91532 h 3669619"/>
              <a:gd name="connsiteX51" fmla="*/ 2097858 w 2893770"/>
              <a:gd name="connsiteY51" fmla="*/ 65028 h 3669619"/>
              <a:gd name="connsiteX52" fmla="*/ 1846067 w 2893770"/>
              <a:gd name="connsiteY52" fmla="*/ 25271 h 3669619"/>
              <a:gd name="connsiteX53" fmla="*/ 1713545 w 2893770"/>
              <a:gd name="connsiteY53" fmla="*/ 51776 h 3669619"/>
              <a:gd name="connsiteX54" fmla="*/ 1673788 w 2893770"/>
              <a:gd name="connsiteY54" fmla="*/ 65028 h 36696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2893770" h="3669619">
                <a:moveTo>
                  <a:pt x="1673788" y="65028"/>
                </a:moveTo>
                <a:cubicBezTo>
                  <a:pt x="1669371" y="206384"/>
                  <a:pt x="1729867" y="747646"/>
                  <a:pt x="1687041" y="899915"/>
                </a:cubicBezTo>
                <a:cubicBezTo>
                  <a:pt x="1677399" y="934199"/>
                  <a:pt x="1616362" y="908750"/>
                  <a:pt x="1581023" y="913167"/>
                </a:cubicBezTo>
                <a:cubicBezTo>
                  <a:pt x="1422056" y="992650"/>
                  <a:pt x="1566117" y="929731"/>
                  <a:pt x="1183458" y="952923"/>
                </a:cubicBezTo>
                <a:cubicBezTo>
                  <a:pt x="1152280" y="954813"/>
                  <a:pt x="1121453" y="960748"/>
                  <a:pt x="1090693" y="966176"/>
                </a:cubicBezTo>
                <a:cubicBezTo>
                  <a:pt x="1046330" y="974005"/>
                  <a:pt x="958171" y="992680"/>
                  <a:pt x="958171" y="992680"/>
                </a:cubicBezTo>
                <a:cubicBezTo>
                  <a:pt x="940501" y="1001515"/>
                  <a:pt x="923504" y="1011847"/>
                  <a:pt x="905162" y="1019184"/>
                </a:cubicBezTo>
                <a:cubicBezTo>
                  <a:pt x="879222" y="1029560"/>
                  <a:pt x="850638" y="1033195"/>
                  <a:pt x="825649" y="1045689"/>
                </a:cubicBezTo>
                <a:cubicBezTo>
                  <a:pt x="807980" y="1054524"/>
                  <a:pt x="789078" y="1061235"/>
                  <a:pt x="772641" y="1072193"/>
                </a:cubicBezTo>
                <a:cubicBezTo>
                  <a:pt x="762245" y="1079124"/>
                  <a:pt x="757620" y="1093775"/>
                  <a:pt x="746136" y="1098697"/>
                </a:cubicBezTo>
                <a:cubicBezTo>
                  <a:pt x="725433" y="1107570"/>
                  <a:pt x="701727" y="1106487"/>
                  <a:pt x="679875" y="1111950"/>
                </a:cubicBezTo>
                <a:cubicBezTo>
                  <a:pt x="666323" y="1115338"/>
                  <a:pt x="653755" y="1122172"/>
                  <a:pt x="640119" y="1125202"/>
                </a:cubicBezTo>
                <a:cubicBezTo>
                  <a:pt x="613889" y="1131031"/>
                  <a:pt x="587016" y="1133502"/>
                  <a:pt x="560606" y="1138454"/>
                </a:cubicBezTo>
                <a:cubicBezTo>
                  <a:pt x="359673" y="1176128"/>
                  <a:pt x="499260" y="1156061"/>
                  <a:pt x="322067" y="1178210"/>
                </a:cubicBezTo>
                <a:cubicBezTo>
                  <a:pt x="215026" y="1285251"/>
                  <a:pt x="290486" y="1199078"/>
                  <a:pt x="216049" y="1310732"/>
                </a:cubicBezTo>
                <a:cubicBezTo>
                  <a:pt x="194970" y="1342350"/>
                  <a:pt x="168935" y="1370674"/>
                  <a:pt x="149788" y="1403497"/>
                </a:cubicBezTo>
                <a:cubicBezTo>
                  <a:pt x="138261" y="1423257"/>
                  <a:pt x="101031" y="1532268"/>
                  <a:pt x="96780" y="1549271"/>
                </a:cubicBezTo>
                <a:cubicBezTo>
                  <a:pt x="90263" y="1575339"/>
                  <a:pt x="90366" y="1602799"/>
                  <a:pt x="83528" y="1628784"/>
                </a:cubicBezTo>
                <a:cubicBezTo>
                  <a:pt x="68237" y="1686889"/>
                  <a:pt x="48189" y="1743637"/>
                  <a:pt x="30519" y="1801063"/>
                </a:cubicBezTo>
                <a:cubicBezTo>
                  <a:pt x="-6876" y="2062834"/>
                  <a:pt x="-13343" y="2072119"/>
                  <a:pt x="30519" y="2503428"/>
                </a:cubicBezTo>
                <a:cubicBezTo>
                  <a:pt x="36641" y="2563623"/>
                  <a:pt x="147686" y="2781920"/>
                  <a:pt x="176293" y="2834732"/>
                </a:cubicBezTo>
                <a:cubicBezTo>
                  <a:pt x="212613" y="2901784"/>
                  <a:pt x="397895" y="3214458"/>
                  <a:pt x="428084" y="3232297"/>
                </a:cubicBezTo>
                <a:cubicBezTo>
                  <a:pt x="1063444" y="3607738"/>
                  <a:pt x="443373" y="3243241"/>
                  <a:pt x="905162" y="3510593"/>
                </a:cubicBezTo>
                <a:cubicBezTo>
                  <a:pt x="905165" y="3510595"/>
                  <a:pt x="1037680" y="3590105"/>
                  <a:pt x="1037684" y="3590106"/>
                </a:cubicBezTo>
                <a:cubicBezTo>
                  <a:pt x="1158124" y="3620216"/>
                  <a:pt x="1167039" y="3624245"/>
                  <a:pt x="1355736" y="3643115"/>
                </a:cubicBezTo>
                <a:cubicBezTo>
                  <a:pt x="1487893" y="3656331"/>
                  <a:pt x="1620780" y="3660784"/>
                  <a:pt x="1753302" y="3669619"/>
                </a:cubicBezTo>
                <a:cubicBezTo>
                  <a:pt x="1993615" y="3649593"/>
                  <a:pt x="1842450" y="3668276"/>
                  <a:pt x="2111110" y="3616610"/>
                </a:cubicBezTo>
                <a:cubicBezTo>
                  <a:pt x="2159609" y="3607283"/>
                  <a:pt x="2210030" y="3605723"/>
                  <a:pt x="2256884" y="3590106"/>
                </a:cubicBezTo>
                <a:cubicBezTo>
                  <a:pt x="2291292" y="3578637"/>
                  <a:pt x="2331211" y="3566196"/>
                  <a:pt x="2362902" y="3550350"/>
                </a:cubicBezTo>
                <a:cubicBezTo>
                  <a:pt x="2377148" y="3543227"/>
                  <a:pt x="2389916" y="3533401"/>
                  <a:pt x="2402658" y="3523845"/>
                </a:cubicBezTo>
                <a:cubicBezTo>
                  <a:pt x="2460618" y="3480374"/>
                  <a:pt x="2519278" y="3437704"/>
                  <a:pt x="2574936" y="3391323"/>
                </a:cubicBezTo>
                <a:cubicBezTo>
                  <a:pt x="2601440" y="3369236"/>
                  <a:pt x="2631241" y="3350591"/>
                  <a:pt x="2654449" y="3325063"/>
                </a:cubicBezTo>
                <a:cubicBezTo>
                  <a:pt x="2675877" y="3301493"/>
                  <a:pt x="2692416" y="3273629"/>
                  <a:pt x="2707458" y="3245550"/>
                </a:cubicBezTo>
                <a:cubicBezTo>
                  <a:pt x="2758767" y="3149774"/>
                  <a:pt x="2804641" y="3051185"/>
                  <a:pt x="2853232" y="2954002"/>
                </a:cubicBezTo>
                <a:cubicBezTo>
                  <a:pt x="2903006" y="2389886"/>
                  <a:pt x="2900611" y="2674106"/>
                  <a:pt x="2879736" y="2291393"/>
                </a:cubicBezTo>
                <a:cubicBezTo>
                  <a:pt x="2848735" y="1723035"/>
                  <a:pt x="2891222" y="1945517"/>
                  <a:pt x="2826728" y="1655289"/>
                </a:cubicBezTo>
                <a:cubicBezTo>
                  <a:pt x="2822310" y="1602280"/>
                  <a:pt x="2817405" y="1549310"/>
                  <a:pt x="2813475" y="1496263"/>
                </a:cubicBezTo>
                <a:cubicBezTo>
                  <a:pt x="2808569" y="1430036"/>
                  <a:pt x="2807175" y="1363523"/>
                  <a:pt x="2800223" y="1297480"/>
                </a:cubicBezTo>
                <a:cubicBezTo>
                  <a:pt x="2798316" y="1279367"/>
                  <a:pt x="2789965" y="1262437"/>
                  <a:pt x="2786971" y="1244471"/>
                </a:cubicBezTo>
                <a:cubicBezTo>
                  <a:pt x="2781116" y="1209342"/>
                  <a:pt x="2781181" y="1173277"/>
                  <a:pt x="2773719" y="1138454"/>
                </a:cubicBezTo>
                <a:cubicBezTo>
                  <a:pt x="2761437" y="1081136"/>
                  <a:pt x="2745236" y="1054982"/>
                  <a:pt x="2720710" y="1005932"/>
                </a:cubicBezTo>
                <a:cubicBezTo>
                  <a:pt x="2711875" y="961758"/>
                  <a:pt x="2705813" y="916938"/>
                  <a:pt x="2694206" y="873410"/>
                </a:cubicBezTo>
                <a:cubicBezTo>
                  <a:pt x="2684537" y="837150"/>
                  <a:pt x="2658266" y="788279"/>
                  <a:pt x="2641197" y="754141"/>
                </a:cubicBezTo>
                <a:cubicBezTo>
                  <a:pt x="2636780" y="732054"/>
                  <a:pt x="2634417" y="709454"/>
                  <a:pt x="2627945" y="687880"/>
                </a:cubicBezTo>
                <a:cubicBezTo>
                  <a:pt x="2610704" y="630410"/>
                  <a:pt x="2572323" y="567365"/>
                  <a:pt x="2548432" y="515602"/>
                </a:cubicBezTo>
                <a:cubicBezTo>
                  <a:pt x="2505405" y="422377"/>
                  <a:pt x="2546283" y="473696"/>
                  <a:pt x="2482171" y="409584"/>
                </a:cubicBezTo>
                <a:cubicBezTo>
                  <a:pt x="2473255" y="373920"/>
                  <a:pt x="2467164" y="333266"/>
                  <a:pt x="2442415" y="303567"/>
                </a:cubicBezTo>
                <a:cubicBezTo>
                  <a:pt x="2432219" y="291331"/>
                  <a:pt x="2414562" y="287644"/>
                  <a:pt x="2402658" y="277063"/>
                </a:cubicBezTo>
                <a:cubicBezTo>
                  <a:pt x="2374643" y="252161"/>
                  <a:pt x="2354332" y="218342"/>
                  <a:pt x="2323145" y="197550"/>
                </a:cubicBezTo>
                <a:cubicBezTo>
                  <a:pt x="2309893" y="188715"/>
                  <a:pt x="2296130" y="180601"/>
                  <a:pt x="2283388" y="171045"/>
                </a:cubicBezTo>
                <a:cubicBezTo>
                  <a:pt x="2273559" y="163673"/>
                  <a:pt x="2201882" y="102426"/>
                  <a:pt x="2177371" y="91532"/>
                </a:cubicBezTo>
                <a:cubicBezTo>
                  <a:pt x="2151841" y="80185"/>
                  <a:pt x="2125345" y="70026"/>
                  <a:pt x="2097858" y="65028"/>
                </a:cubicBezTo>
                <a:cubicBezTo>
                  <a:pt x="1917044" y="32152"/>
                  <a:pt x="2001091" y="44649"/>
                  <a:pt x="1846067" y="25271"/>
                </a:cubicBezTo>
                <a:cubicBezTo>
                  <a:pt x="1845949" y="25288"/>
                  <a:pt x="1735316" y="35448"/>
                  <a:pt x="1713545" y="51776"/>
                </a:cubicBezTo>
                <a:cubicBezTo>
                  <a:pt x="1705643" y="57702"/>
                  <a:pt x="1678205" y="-76328"/>
                  <a:pt x="1673788" y="65028"/>
                </a:cubicBezTo>
                <a:close/>
              </a:path>
            </a:pathLst>
          </a:custGeom>
          <a:noFill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7" name="Straight Arrow Connector 26"/>
          <p:cNvCxnSpPr/>
          <p:nvPr/>
        </p:nvCxnSpPr>
        <p:spPr>
          <a:xfrm flipH="1" flipV="1">
            <a:off x="6347791" y="3578087"/>
            <a:ext cx="1114459" cy="80016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8" name="Picture 57" descr="QuietShape® Foam Place Value Disks: Whole Number Class Set ..."/>
          <p:cNvPicPr>
            <a:picLocks noChangeAspect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300" b="48000" l="48600" r="96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340" r="5326" b="52048"/>
          <a:stretch/>
        </p:blipFill>
        <p:spPr>
          <a:xfrm>
            <a:off x="5695104" y="3203437"/>
            <a:ext cx="684482" cy="724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263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9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0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5" grpId="0" animBg="1"/>
      <p:bldP spid="25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7672" y="1060736"/>
            <a:ext cx="8140238" cy="556526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830773" y="280406"/>
            <a:ext cx="397679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We</a:t>
            </a:r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do 113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" name="Picture 6" descr="QuietShape® Foam Place Value Disks: Whole Number Class Set ...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0" y="569017"/>
            <a:ext cx="1031607" cy="1016645"/>
          </a:xfrm>
          <a:prstGeom prst="rect">
            <a:avLst/>
          </a:prstGeom>
        </p:spPr>
      </p:pic>
      <p:pic>
        <p:nvPicPr>
          <p:cNvPr id="8" name="Picture 7" descr="QuietShape® Foam Place Value Disks: Whole Number Class Set ...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9100" b="95100" l="4700" r="506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823" t="49231" r="48202" b="4000"/>
          <a:stretch/>
        </p:blipFill>
        <p:spPr>
          <a:xfrm>
            <a:off x="46930" y="2933833"/>
            <a:ext cx="1002778" cy="998399"/>
          </a:xfrm>
          <a:prstGeom prst="rect">
            <a:avLst/>
          </a:prstGeom>
        </p:spPr>
      </p:pic>
      <p:pic>
        <p:nvPicPr>
          <p:cNvPr id="9" name="Picture 8" descr="QuietShape® Foam Place Value Disks: Whole Number Class Set ...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300" b="48000" l="48600" r="96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340" r="5326" b="52048"/>
          <a:stretch/>
        </p:blipFill>
        <p:spPr>
          <a:xfrm>
            <a:off x="68310" y="1747923"/>
            <a:ext cx="967747" cy="1023648"/>
          </a:xfrm>
          <a:prstGeom prst="rect">
            <a:avLst/>
          </a:prstGeom>
        </p:spPr>
      </p:pic>
      <p:pic>
        <p:nvPicPr>
          <p:cNvPr id="10" name="Picture 9" descr="QuietShape® Foam Place Value Disks: Whole Number Class Set ...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49100" b="95100" l="4700" r="506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823" t="49231" r="48202" b="4000"/>
          <a:stretch/>
        </p:blipFill>
        <p:spPr>
          <a:xfrm>
            <a:off x="2947871" y="2591865"/>
            <a:ext cx="686935" cy="683935"/>
          </a:xfrm>
          <a:prstGeom prst="rect">
            <a:avLst/>
          </a:prstGeom>
        </p:spPr>
      </p:pic>
      <p:pic>
        <p:nvPicPr>
          <p:cNvPr id="15" name="Picture 14" descr="QuietShape® Foam Place Value Disks: Whole Number Class Set ...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7663724" y="2410640"/>
            <a:ext cx="706685" cy="696435"/>
          </a:xfrm>
          <a:prstGeom prst="rect">
            <a:avLst/>
          </a:prstGeom>
        </p:spPr>
      </p:pic>
      <p:pic>
        <p:nvPicPr>
          <p:cNvPr id="18" name="Picture 17" descr="QuietShape® Foam Place Value Disks: Whole Number Class Set ...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9102640" y="2430332"/>
            <a:ext cx="706685" cy="696435"/>
          </a:xfrm>
          <a:prstGeom prst="rect">
            <a:avLst/>
          </a:prstGeom>
        </p:spPr>
      </p:pic>
      <p:pic>
        <p:nvPicPr>
          <p:cNvPr id="19" name="Picture 18" descr="QuietShape® Foam Place Value Disks: Whole Number Class Set ...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8383182" y="2410639"/>
            <a:ext cx="706685" cy="696435"/>
          </a:xfrm>
          <a:prstGeom prst="rect">
            <a:avLst/>
          </a:prstGeom>
        </p:spPr>
      </p:pic>
      <p:sp>
        <p:nvSpPr>
          <p:cNvPr id="22" name="Rectangle 21"/>
          <p:cNvSpPr/>
          <p:nvPr/>
        </p:nvSpPr>
        <p:spPr>
          <a:xfrm>
            <a:off x="7354178" y="268599"/>
            <a:ext cx="153920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+ 7</a:t>
            </a:r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=</a:t>
            </a:r>
            <a:endParaRPr lang="en-US" sz="5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2" name="Picture 31" descr="QuietShape® Foam Place Value Disks: Whole Number Class Set ...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9129821" y="3160258"/>
            <a:ext cx="706685" cy="696435"/>
          </a:xfrm>
          <a:prstGeom prst="rect">
            <a:avLst/>
          </a:prstGeom>
        </p:spPr>
      </p:pic>
      <p:pic>
        <p:nvPicPr>
          <p:cNvPr id="34" name="Picture 33" descr="QuietShape® Foam Place Value Disks: Whole Number Class Set ...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8370409" y="3151509"/>
            <a:ext cx="706685" cy="696435"/>
          </a:xfrm>
          <a:prstGeom prst="rect">
            <a:avLst/>
          </a:prstGeom>
        </p:spPr>
      </p:pic>
      <p:pic>
        <p:nvPicPr>
          <p:cNvPr id="43" name="Picture 42" descr="QuietShape® Foam Place Value Disks: Whole Number Class Set ...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7637360" y="3151509"/>
            <a:ext cx="706685" cy="696435"/>
          </a:xfrm>
          <a:prstGeom prst="rect">
            <a:avLst/>
          </a:prstGeom>
        </p:spPr>
      </p:pic>
      <p:pic>
        <p:nvPicPr>
          <p:cNvPr id="44" name="Picture 43" descr="QuietShape® Foam Place Value Disks: Whole Number Class Set ...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9156185" y="3962710"/>
            <a:ext cx="706685" cy="696435"/>
          </a:xfrm>
          <a:prstGeom prst="rect">
            <a:avLst/>
          </a:prstGeom>
        </p:spPr>
      </p:pic>
      <p:pic>
        <p:nvPicPr>
          <p:cNvPr id="45" name="Picture 44" descr="QuietShape® Foam Place Value Disks: Whole Number Class Set ...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8396773" y="3927457"/>
            <a:ext cx="706685" cy="696435"/>
          </a:xfrm>
          <a:prstGeom prst="rect">
            <a:avLst/>
          </a:prstGeom>
        </p:spPr>
      </p:pic>
      <p:pic>
        <p:nvPicPr>
          <p:cNvPr id="46" name="Picture 45" descr="QuietShape® Foam Place Value Disks: Whole Number Class Set ...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7663724" y="3927457"/>
            <a:ext cx="706685" cy="696435"/>
          </a:xfrm>
          <a:prstGeom prst="rect">
            <a:avLst/>
          </a:prstGeom>
        </p:spPr>
      </p:pic>
      <p:pic>
        <p:nvPicPr>
          <p:cNvPr id="47" name="Picture 46" descr="QuietShape® Foam Place Value Disks: Whole Number Class Set ...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7637359" y="4659145"/>
            <a:ext cx="706685" cy="696435"/>
          </a:xfrm>
          <a:prstGeom prst="rect">
            <a:avLst/>
          </a:prstGeom>
        </p:spPr>
      </p:pic>
      <p:pic>
        <p:nvPicPr>
          <p:cNvPr id="54" name="Picture 53" descr="QuietShape® Foam Place Value Disks: Whole Number Class Set ..."/>
          <p:cNvPicPr>
            <a:picLocks noChangeAspect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300" b="48000" l="48600" r="96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340" r="5326" b="52048"/>
          <a:stretch/>
        </p:blipFill>
        <p:spPr>
          <a:xfrm>
            <a:off x="5808281" y="2427489"/>
            <a:ext cx="684482" cy="724020"/>
          </a:xfrm>
          <a:prstGeom prst="rect">
            <a:avLst/>
          </a:prstGeom>
        </p:spPr>
      </p:pic>
      <p:cxnSp>
        <p:nvCxnSpPr>
          <p:cNvPr id="27" name="Straight Arrow Connector 26"/>
          <p:cNvCxnSpPr/>
          <p:nvPr/>
        </p:nvCxnSpPr>
        <p:spPr>
          <a:xfrm flipH="1" flipV="1">
            <a:off x="6347791" y="3578087"/>
            <a:ext cx="1114459" cy="80016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Freeform 1"/>
          <p:cNvSpPr/>
          <p:nvPr/>
        </p:nvSpPr>
        <p:spPr>
          <a:xfrm>
            <a:off x="7368209" y="2292626"/>
            <a:ext cx="2994991" cy="3472070"/>
          </a:xfrm>
          <a:custGeom>
            <a:avLst/>
            <a:gdLst>
              <a:gd name="connsiteX0" fmla="*/ 119269 w 2994991"/>
              <a:gd name="connsiteY0" fmla="*/ 2120348 h 3472070"/>
              <a:gd name="connsiteX1" fmla="*/ 92765 w 2994991"/>
              <a:gd name="connsiteY1" fmla="*/ 2027583 h 3472070"/>
              <a:gd name="connsiteX2" fmla="*/ 79513 w 2994991"/>
              <a:gd name="connsiteY2" fmla="*/ 1961322 h 3472070"/>
              <a:gd name="connsiteX3" fmla="*/ 53008 w 2994991"/>
              <a:gd name="connsiteY3" fmla="*/ 1934817 h 3472070"/>
              <a:gd name="connsiteX4" fmla="*/ 26504 w 2994991"/>
              <a:gd name="connsiteY4" fmla="*/ 1497496 h 3472070"/>
              <a:gd name="connsiteX5" fmla="*/ 13252 w 2994991"/>
              <a:gd name="connsiteY5" fmla="*/ 1431235 h 3472070"/>
              <a:gd name="connsiteX6" fmla="*/ 0 w 2994991"/>
              <a:gd name="connsiteY6" fmla="*/ 1311965 h 3472070"/>
              <a:gd name="connsiteX7" fmla="*/ 13252 w 2994991"/>
              <a:gd name="connsiteY7" fmla="*/ 848139 h 3472070"/>
              <a:gd name="connsiteX8" fmla="*/ 79513 w 2994991"/>
              <a:gd name="connsiteY8" fmla="*/ 569844 h 3472070"/>
              <a:gd name="connsiteX9" fmla="*/ 106017 w 2994991"/>
              <a:gd name="connsiteY9" fmla="*/ 424070 h 3472070"/>
              <a:gd name="connsiteX10" fmla="*/ 185530 w 2994991"/>
              <a:gd name="connsiteY10" fmla="*/ 304800 h 3472070"/>
              <a:gd name="connsiteX11" fmla="*/ 371061 w 2994991"/>
              <a:gd name="connsiteY11" fmla="*/ 132522 h 3472070"/>
              <a:gd name="connsiteX12" fmla="*/ 450574 w 2994991"/>
              <a:gd name="connsiteY12" fmla="*/ 106017 h 3472070"/>
              <a:gd name="connsiteX13" fmla="*/ 689113 w 2994991"/>
              <a:gd name="connsiteY13" fmla="*/ 66261 h 3472070"/>
              <a:gd name="connsiteX14" fmla="*/ 821634 w 2994991"/>
              <a:gd name="connsiteY14" fmla="*/ 26504 h 3472070"/>
              <a:gd name="connsiteX15" fmla="*/ 1007165 w 2994991"/>
              <a:gd name="connsiteY15" fmla="*/ 0 h 3472070"/>
              <a:gd name="connsiteX16" fmla="*/ 1338469 w 2994991"/>
              <a:gd name="connsiteY16" fmla="*/ 13252 h 3472070"/>
              <a:gd name="connsiteX17" fmla="*/ 1431234 w 2994991"/>
              <a:gd name="connsiteY17" fmla="*/ 26504 h 3472070"/>
              <a:gd name="connsiteX18" fmla="*/ 2133600 w 2994991"/>
              <a:gd name="connsiteY18" fmla="*/ 53009 h 3472070"/>
              <a:gd name="connsiteX19" fmla="*/ 2199861 w 2994991"/>
              <a:gd name="connsiteY19" fmla="*/ 79513 h 3472070"/>
              <a:gd name="connsiteX20" fmla="*/ 2279374 w 2994991"/>
              <a:gd name="connsiteY20" fmla="*/ 92765 h 3472070"/>
              <a:gd name="connsiteX21" fmla="*/ 2398643 w 2994991"/>
              <a:gd name="connsiteY21" fmla="*/ 145774 h 3472070"/>
              <a:gd name="connsiteX22" fmla="*/ 2464904 w 2994991"/>
              <a:gd name="connsiteY22" fmla="*/ 172278 h 3472070"/>
              <a:gd name="connsiteX23" fmla="*/ 2690191 w 2994991"/>
              <a:gd name="connsiteY23" fmla="*/ 490331 h 3472070"/>
              <a:gd name="connsiteX24" fmla="*/ 2796208 w 2994991"/>
              <a:gd name="connsiteY24" fmla="*/ 583096 h 3472070"/>
              <a:gd name="connsiteX25" fmla="*/ 2968487 w 2994991"/>
              <a:gd name="connsiteY25" fmla="*/ 927652 h 3472070"/>
              <a:gd name="connsiteX26" fmla="*/ 2994991 w 2994991"/>
              <a:gd name="connsiteY26" fmla="*/ 1033670 h 3472070"/>
              <a:gd name="connsiteX27" fmla="*/ 2915478 w 2994991"/>
              <a:gd name="connsiteY27" fmla="*/ 1484244 h 3472070"/>
              <a:gd name="connsiteX28" fmla="*/ 2835965 w 2994991"/>
              <a:gd name="connsiteY28" fmla="*/ 1656522 h 3472070"/>
              <a:gd name="connsiteX29" fmla="*/ 2769704 w 2994991"/>
              <a:gd name="connsiteY29" fmla="*/ 1842052 h 3472070"/>
              <a:gd name="connsiteX30" fmla="*/ 2610678 w 2994991"/>
              <a:gd name="connsiteY30" fmla="*/ 2226365 h 3472070"/>
              <a:gd name="connsiteX31" fmla="*/ 2517913 w 2994991"/>
              <a:gd name="connsiteY31" fmla="*/ 2544417 h 3472070"/>
              <a:gd name="connsiteX32" fmla="*/ 2491408 w 2994991"/>
              <a:gd name="connsiteY32" fmla="*/ 2610678 h 3472070"/>
              <a:gd name="connsiteX33" fmla="*/ 2478156 w 2994991"/>
              <a:gd name="connsiteY33" fmla="*/ 2650435 h 3472070"/>
              <a:gd name="connsiteX34" fmla="*/ 2292626 w 2994991"/>
              <a:gd name="connsiteY34" fmla="*/ 2928731 h 3472070"/>
              <a:gd name="connsiteX35" fmla="*/ 2146852 w 2994991"/>
              <a:gd name="connsiteY35" fmla="*/ 3074504 h 3472070"/>
              <a:gd name="connsiteX36" fmla="*/ 2120348 w 2994991"/>
              <a:gd name="connsiteY36" fmla="*/ 3101009 h 3472070"/>
              <a:gd name="connsiteX37" fmla="*/ 1921565 w 2994991"/>
              <a:gd name="connsiteY37" fmla="*/ 3220278 h 3472070"/>
              <a:gd name="connsiteX38" fmla="*/ 1868556 w 2994991"/>
              <a:gd name="connsiteY38" fmla="*/ 3273287 h 3472070"/>
              <a:gd name="connsiteX39" fmla="*/ 1802295 w 2994991"/>
              <a:gd name="connsiteY39" fmla="*/ 3299791 h 3472070"/>
              <a:gd name="connsiteX40" fmla="*/ 1656521 w 2994991"/>
              <a:gd name="connsiteY40" fmla="*/ 3405809 h 3472070"/>
              <a:gd name="connsiteX41" fmla="*/ 1563756 w 2994991"/>
              <a:gd name="connsiteY41" fmla="*/ 3445565 h 3472070"/>
              <a:gd name="connsiteX42" fmla="*/ 1325217 w 2994991"/>
              <a:gd name="connsiteY42" fmla="*/ 3472070 h 3472070"/>
              <a:gd name="connsiteX43" fmla="*/ 834887 w 2994991"/>
              <a:gd name="connsiteY43" fmla="*/ 3458817 h 3472070"/>
              <a:gd name="connsiteX44" fmla="*/ 755374 w 2994991"/>
              <a:gd name="connsiteY44" fmla="*/ 3419061 h 3472070"/>
              <a:gd name="connsiteX45" fmla="*/ 662608 w 2994991"/>
              <a:gd name="connsiteY45" fmla="*/ 3392557 h 3472070"/>
              <a:gd name="connsiteX46" fmla="*/ 543339 w 2994991"/>
              <a:gd name="connsiteY46" fmla="*/ 3326296 h 3472070"/>
              <a:gd name="connsiteX47" fmla="*/ 463826 w 2994991"/>
              <a:gd name="connsiteY47" fmla="*/ 3313044 h 3472070"/>
              <a:gd name="connsiteX48" fmla="*/ 437321 w 2994991"/>
              <a:gd name="connsiteY48" fmla="*/ 3273287 h 3472070"/>
              <a:gd name="connsiteX49" fmla="*/ 344556 w 2994991"/>
              <a:gd name="connsiteY49" fmla="*/ 3180522 h 3472070"/>
              <a:gd name="connsiteX50" fmla="*/ 238539 w 2994991"/>
              <a:gd name="connsiteY50" fmla="*/ 2902226 h 3472070"/>
              <a:gd name="connsiteX51" fmla="*/ 159026 w 2994991"/>
              <a:gd name="connsiteY51" fmla="*/ 2690191 h 3472070"/>
              <a:gd name="connsiteX52" fmla="*/ 106017 w 2994991"/>
              <a:gd name="connsiteY52" fmla="*/ 2464904 h 3472070"/>
              <a:gd name="connsiteX53" fmla="*/ 66261 w 2994991"/>
              <a:gd name="connsiteY53" fmla="*/ 2345635 h 3472070"/>
              <a:gd name="connsiteX54" fmla="*/ 53008 w 2994991"/>
              <a:gd name="connsiteY54" fmla="*/ 2305878 h 3472070"/>
              <a:gd name="connsiteX55" fmla="*/ 39756 w 2994991"/>
              <a:gd name="connsiteY55" fmla="*/ 2266122 h 3472070"/>
              <a:gd name="connsiteX56" fmla="*/ 53008 w 2994991"/>
              <a:gd name="connsiteY56" fmla="*/ 2160104 h 3472070"/>
              <a:gd name="connsiteX57" fmla="*/ 92765 w 2994991"/>
              <a:gd name="connsiteY57" fmla="*/ 2093844 h 3472070"/>
              <a:gd name="connsiteX58" fmla="*/ 106017 w 2994991"/>
              <a:gd name="connsiteY58" fmla="*/ 2040835 h 3472070"/>
              <a:gd name="connsiteX59" fmla="*/ 119269 w 2994991"/>
              <a:gd name="connsiteY59" fmla="*/ 1987826 h 34720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2994991" h="3472070">
                <a:moveTo>
                  <a:pt x="119269" y="2120348"/>
                </a:moveTo>
                <a:cubicBezTo>
                  <a:pt x="110434" y="2089426"/>
                  <a:pt x="100565" y="2058782"/>
                  <a:pt x="92765" y="2027583"/>
                </a:cubicBezTo>
                <a:cubicBezTo>
                  <a:pt x="87302" y="2005731"/>
                  <a:pt x="88386" y="1982025"/>
                  <a:pt x="79513" y="1961322"/>
                </a:cubicBezTo>
                <a:cubicBezTo>
                  <a:pt x="74591" y="1949838"/>
                  <a:pt x="61843" y="1943652"/>
                  <a:pt x="53008" y="1934817"/>
                </a:cubicBezTo>
                <a:cubicBezTo>
                  <a:pt x="12926" y="1734405"/>
                  <a:pt x="54616" y="1961346"/>
                  <a:pt x="26504" y="1497496"/>
                </a:cubicBezTo>
                <a:cubicBezTo>
                  <a:pt x="25141" y="1475013"/>
                  <a:pt x="16437" y="1453533"/>
                  <a:pt x="13252" y="1431235"/>
                </a:cubicBezTo>
                <a:cubicBezTo>
                  <a:pt x="7595" y="1391636"/>
                  <a:pt x="4417" y="1351722"/>
                  <a:pt x="0" y="1311965"/>
                </a:cubicBezTo>
                <a:cubicBezTo>
                  <a:pt x="4417" y="1157356"/>
                  <a:pt x="2964" y="1002468"/>
                  <a:pt x="13252" y="848139"/>
                </a:cubicBezTo>
                <a:cubicBezTo>
                  <a:pt x="18505" y="769338"/>
                  <a:pt x="62705" y="643800"/>
                  <a:pt x="79513" y="569844"/>
                </a:cubicBezTo>
                <a:cubicBezTo>
                  <a:pt x="90458" y="521684"/>
                  <a:pt x="93292" y="471790"/>
                  <a:pt x="106017" y="424070"/>
                </a:cubicBezTo>
                <a:cubicBezTo>
                  <a:pt x="116548" y="384579"/>
                  <a:pt x="161161" y="330909"/>
                  <a:pt x="185530" y="304800"/>
                </a:cubicBezTo>
                <a:cubicBezTo>
                  <a:pt x="187720" y="302454"/>
                  <a:pt x="319675" y="158215"/>
                  <a:pt x="371061" y="132522"/>
                </a:cubicBezTo>
                <a:cubicBezTo>
                  <a:pt x="396050" y="120028"/>
                  <a:pt x="423711" y="113692"/>
                  <a:pt x="450574" y="106017"/>
                </a:cubicBezTo>
                <a:cubicBezTo>
                  <a:pt x="570986" y="71613"/>
                  <a:pt x="555291" y="79643"/>
                  <a:pt x="689113" y="66261"/>
                </a:cubicBezTo>
                <a:cubicBezTo>
                  <a:pt x="762686" y="29474"/>
                  <a:pt x="727352" y="40646"/>
                  <a:pt x="821634" y="26504"/>
                </a:cubicBezTo>
                <a:lnTo>
                  <a:pt x="1007165" y="0"/>
                </a:lnTo>
                <a:cubicBezTo>
                  <a:pt x="1117600" y="4417"/>
                  <a:pt x="1228161" y="6358"/>
                  <a:pt x="1338469" y="13252"/>
                </a:cubicBezTo>
                <a:cubicBezTo>
                  <a:pt x="1369644" y="15200"/>
                  <a:pt x="1400037" y="24944"/>
                  <a:pt x="1431234" y="26504"/>
                </a:cubicBezTo>
                <a:cubicBezTo>
                  <a:pt x="1665230" y="38204"/>
                  <a:pt x="1899478" y="44174"/>
                  <a:pt x="2133600" y="53009"/>
                </a:cubicBezTo>
                <a:cubicBezTo>
                  <a:pt x="2155687" y="61844"/>
                  <a:pt x="2176911" y="73254"/>
                  <a:pt x="2199861" y="79513"/>
                </a:cubicBezTo>
                <a:cubicBezTo>
                  <a:pt x="2225784" y="86583"/>
                  <a:pt x="2253883" y="84268"/>
                  <a:pt x="2279374" y="92765"/>
                </a:cubicBezTo>
                <a:cubicBezTo>
                  <a:pt x="2320648" y="106523"/>
                  <a:pt x="2358655" y="128636"/>
                  <a:pt x="2398643" y="145774"/>
                </a:cubicBezTo>
                <a:cubicBezTo>
                  <a:pt x="2420508" y="155145"/>
                  <a:pt x="2442817" y="163443"/>
                  <a:pt x="2464904" y="172278"/>
                </a:cubicBezTo>
                <a:cubicBezTo>
                  <a:pt x="2540000" y="278296"/>
                  <a:pt x="2586255" y="412380"/>
                  <a:pt x="2690191" y="490331"/>
                </a:cubicBezTo>
                <a:cubicBezTo>
                  <a:pt x="2722755" y="514754"/>
                  <a:pt x="2773330" y="548779"/>
                  <a:pt x="2796208" y="583096"/>
                </a:cubicBezTo>
                <a:cubicBezTo>
                  <a:pt x="2866810" y="688999"/>
                  <a:pt x="2926354" y="807272"/>
                  <a:pt x="2968487" y="927652"/>
                </a:cubicBezTo>
                <a:cubicBezTo>
                  <a:pt x="2980521" y="962034"/>
                  <a:pt x="2986156" y="998331"/>
                  <a:pt x="2994991" y="1033670"/>
                </a:cubicBezTo>
                <a:cubicBezTo>
                  <a:pt x="2968487" y="1183861"/>
                  <a:pt x="2953207" y="1336472"/>
                  <a:pt x="2915478" y="1484244"/>
                </a:cubicBezTo>
                <a:cubicBezTo>
                  <a:pt x="2899832" y="1545525"/>
                  <a:pt x="2859828" y="1597949"/>
                  <a:pt x="2835965" y="1656522"/>
                </a:cubicBezTo>
                <a:cubicBezTo>
                  <a:pt x="2811188" y="1717338"/>
                  <a:pt x="2793848" y="1780982"/>
                  <a:pt x="2769704" y="1842052"/>
                </a:cubicBezTo>
                <a:cubicBezTo>
                  <a:pt x="2718732" y="1970980"/>
                  <a:pt x="2659358" y="2096554"/>
                  <a:pt x="2610678" y="2226365"/>
                </a:cubicBezTo>
                <a:cubicBezTo>
                  <a:pt x="2526017" y="2452127"/>
                  <a:pt x="2617375" y="2196302"/>
                  <a:pt x="2517913" y="2544417"/>
                </a:cubicBezTo>
                <a:cubicBezTo>
                  <a:pt x="2511378" y="2567290"/>
                  <a:pt x="2499761" y="2588404"/>
                  <a:pt x="2491408" y="2610678"/>
                </a:cubicBezTo>
                <a:cubicBezTo>
                  <a:pt x="2486503" y="2623758"/>
                  <a:pt x="2484730" y="2638109"/>
                  <a:pt x="2478156" y="2650435"/>
                </a:cubicBezTo>
                <a:cubicBezTo>
                  <a:pt x="2421199" y="2757229"/>
                  <a:pt x="2372851" y="2839593"/>
                  <a:pt x="2292626" y="2928731"/>
                </a:cubicBezTo>
                <a:cubicBezTo>
                  <a:pt x="2246656" y="2979809"/>
                  <a:pt x="2195443" y="3025913"/>
                  <a:pt x="2146852" y="3074504"/>
                </a:cubicBezTo>
                <a:cubicBezTo>
                  <a:pt x="2138017" y="3083339"/>
                  <a:pt x="2131062" y="3094581"/>
                  <a:pt x="2120348" y="3101009"/>
                </a:cubicBezTo>
                <a:cubicBezTo>
                  <a:pt x="2054087" y="3140765"/>
                  <a:pt x="1976205" y="3165638"/>
                  <a:pt x="1921565" y="3220278"/>
                </a:cubicBezTo>
                <a:cubicBezTo>
                  <a:pt x="1903895" y="3237948"/>
                  <a:pt x="1889348" y="3259426"/>
                  <a:pt x="1868556" y="3273287"/>
                </a:cubicBezTo>
                <a:cubicBezTo>
                  <a:pt x="1848763" y="3286482"/>
                  <a:pt x="1822467" y="3287183"/>
                  <a:pt x="1802295" y="3299791"/>
                </a:cubicBezTo>
                <a:cubicBezTo>
                  <a:pt x="1751345" y="3331635"/>
                  <a:pt x="1711746" y="3382141"/>
                  <a:pt x="1656521" y="3405809"/>
                </a:cubicBezTo>
                <a:cubicBezTo>
                  <a:pt x="1625599" y="3419061"/>
                  <a:pt x="1596744" y="3438967"/>
                  <a:pt x="1563756" y="3445565"/>
                </a:cubicBezTo>
                <a:cubicBezTo>
                  <a:pt x="1485307" y="3461255"/>
                  <a:pt x="1325217" y="3472070"/>
                  <a:pt x="1325217" y="3472070"/>
                </a:cubicBezTo>
                <a:cubicBezTo>
                  <a:pt x="1161774" y="3467652"/>
                  <a:pt x="997687" y="3473961"/>
                  <a:pt x="834887" y="3458817"/>
                </a:cubicBezTo>
                <a:cubicBezTo>
                  <a:pt x="805382" y="3456072"/>
                  <a:pt x="782453" y="3431096"/>
                  <a:pt x="755374" y="3419061"/>
                </a:cubicBezTo>
                <a:cubicBezTo>
                  <a:pt x="730931" y="3408198"/>
                  <a:pt x="686674" y="3398573"/>
                  <a:pt x="662608" y="3392557"/>
                </a:cubicBezTo>
                <a:cubicBezTo>
                  <a:pt x="622852" y="3370470"/>
                  <a:pt x="585566" y="3343187"/>
                  <a:pt x="543339" y="3326296"/>
                </a:cubicBezTo>
                <a:cubicBezTo>
                  <a:pt x="518391" y="3316317"/>
                  <a:pt x="487859" y="3325061"/>
                  <a:pt x="463826" y="3313044"/>
                </a:cubicBezTo>
                <a:cubicBezTo>
                  <a:pt x="449580" y="3305921"/>
                  <a:pt x="447976" y="3285126"/>
                  <a:pt x="437321" y="3273287"/>
                </a:cubicBezTo>
                <a:cubicBezTo>
                  <a:pt x="408067" y="3240783"/>
                  <a:pt x="344556" y="3180522"/>
                  <a:pt x="344556" y="3180522"/>
                </a:cubicBezTo>
                <a:cubicBezTo>
                  <a:pt x="300127" y="3076853"/>
                  <a:pt x="274742" y="3022900"/>
                  <a:pt x="238539" y="2902226"/>
                </a:cubicBezTo>
                <a:cubicBezTo>
                  <a:pt x="190267" y="2741321"/>
                  <a:pt x="219407" y="2810954"/>
                  <a:pt x="159026" y="2690191"/>
                </a:cubicBezTo>
                <a:cubicBezTo>
                  <a:pt x="144378" y="2616952"/>
                  <a:pt x="128628" y="2532737"/>
                  <a:pt x="106017" y="2464904"/>
                </a:cubicBezTo>
                <a:lnTo>
                  <a:pt x="66261" y="2345635"/>
                </a:lnTo>
                <a:lnTo>
                  <a:pt x="53008" y="2305878"/>
                </a:lnTo>
                <a:lnTo>
                  <a:pt x="39756" y="2266122"/>
                </a:lnTo>
                <a:cubicBezTo>
                  <a:pt x="44173" y="2230783"/>
                  <a:pt x="42534" y="2194143"/>
                  <a:pt x="53008" y="2160104"/>
                </a:cubicBezTo>
                <a:cubicBezTo>
                  <a:pt x="60583" y="2135486"/>
                  <a:pt x="82304" y="2117381"/>
                  <a:pt x="92765" y="2093844"/>
                </a:cubicBezTo>
                <a:cubicBezTo>
                  <a:pt x="100162" y="2077200"/>
                  <a:pt x="101013" y="2058348"/>
                  <a:pt x="106017" y="2040835"/>
                </a:cubicBezTo>
                <a:cubicBezTo>
                  <a:pt x="120666" y="1989563"/>
                  <a:pt x="119269" y="2017363"/>
                  <a:pt x="119269" y="1987826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8" name="Picture 27" descr="QuietShape® Foam Place Value Disks: Whole Number Class Set ..."/>
          <p:cNvPicPr>
            <a:picLocks noChangeAspect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300" b="48000" l="48600" r="96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340" r="5326" b="52048"/>
          <a:stretch/>
        </p:blipFill>
        <p:spPr>
          <a:xfrm>
            <a:off x="5663309" y="3137716"/>
            <a:ext cx="684482" cy="724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7459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7672" y="1060736"/>
            <a:ext cx="8140238" cy="556526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830773" y="280406"/>
            <a:ext cx="397679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You</a:t>
            </a:r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do 214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" name="Picture 6" descr="QuietShape® Foam Place Value Disks: Whole Number Class Set ...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0" y="569017"/>
            <a:ext cx="1031607" cy="1016645"/>
          </a:xfrm>
          <a:prstGeom prst="rect">
            <a:avLst/>
          </a:prstGeom>
        </p:spPr>
      </p:pic>
      <p:pic>
        <p:nvPicPr>
          <p:cNvPr id="8" name="Picture 7" descr="QuietShape® Foam Place Value Disks: Whole Number Class Set ...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9100" b="95100" l="4700" r="506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823" t="49231" r="48202" b="4000"/>
          <a:stretch/>
        </p:blipFill>
        <p:spPr>
          <a:xfrm>
            <a:off x="46930" y="2933833"/>
            <a:ext cx="1002778" cy="998399"/>
          </a:xfrm>
          <a:prstGeom prst="rect">
            <a:avLst/>
          </a:prstGeom>
        </p:spPr>
      </p:pic>
      <p:pic>
        <p:nvPicPr>
          <p:cNvPr id="9" name="Picture 8" descr="QuietShape® Foam Place Value Disks: Whole Number Class Set ...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300" b="48000" l="48600" r="96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340" r="5326" b="52048"/>
          <a:stretch/>
        </p:blipFill>
        <p:spPr>
          <a:xfrm>
            <a:off x="68310" y="1747923"/>
            <a:ext cx="967747" cy="1023648"/>
          </a:xfrm>
          <a:prstGeom prst="rect">
            <a:avLst/>
          </a:prstGeom>
        </p:spPr>
      </p:pic>
      <p:pic>
        <p:nvPicPr>
          <p:cNvPr id="10" name="Picture 9" descr="QuietShape® Foam Place Value Disks: Whole Number Class Set ...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49100" b="95100" l="4700" r="506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823" t="49231" r="48202" b="4000"/>
          <a:stretch/>
        </p:blipFill>
        <p:spPr>
          <a:xfrm>
            <a:off x="2947871" y="2591865"/>
            <a:ext cx="686935" cy="683935"/>
          </a:xfrm>
          <a:prstGeom prst="rect">
            <a:avLst/>
          </a:prstGeom>
        </p:spPr>
      </p:pic>
      <p:pic>
        <p:nvPicPr>
          <p:cNvPr id="15" name="Picture 14" descr="QuietShape® Foam Place Value Disks: Whole Number Class Set ...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7663724" y="2410640"/>
            <a:ext cx="706685" cy="696435"/>
          </a:xfrm>
          <a:prstGeom prst="rect">
            <a:avLst/>
          </a:prstGeom>
        </p:spPr>
      </p:pic>
      <p:pic>
        <p:nvPicPr>
          <p:cNvPr id="18" name="Picture 17" descr="QuietShape® Foam Place Value Disks: Whole Number Class Set ...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9102640" y="2430332"/>
            <a:ext cx="706685" cy="696435"/>
          </a:xfrm>
          <a:prstGeom prst="rect">
            <a:avLst/>
          </a:prstGeom>
        </p:spPr>
      </p:pic>
      <p:pic>
        <p:nvPicPr>
          <p:cNvPr id="19" name="Picture 18" descr="QuietShape® Foam Place Value Disks: Whole Number Class Set ...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8383182" y="2410639"/>
            <a:ext cx="706685" cy="696435"/>
          </a:xfrm>
          <a:prstGeom prst="rect">
            <a:avLst/>
          </a:prstGeom>
        </p:spPr>
      </p:pic>
      <p:sp>
        <p:nvSpPr>
          <p:cNvPr id="22" name="Rectangle 21"/>
          <p:cNvSpPr/>
          <p:nvPr/>
        </p:nvSpPr>
        <p:spPr>
          <a:xfrm>
            <a:off x="7354178" y="268599"/>
            <a:ext cx="153920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 </a:t>
            </a:r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9 </a:t>
            </a:r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=</a:t>
            </a:r>
            <a:endParaRPr lang="en-US" sz="5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2" name="Picture 31" descr="QuietShape® Foam Place Value Disks: Whole Number Class Set ...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9129821" y="3160258"/>
            <a:ext cx="706685" cy="696435"/>
          </a:xfrm>
          <a:prstGeom prst="rect">
            <a:avLst/>
          </a:prstGeom>
        </p:spPr>
      </p:pic>
      <p:pic>
        <p:nvPicPr>
          <p:cNvPr id="34" name="Picture 33" descr="QuietShape® Foam Place Value Disks: Whole Number Class Set ...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8370409" y="3151509"/>
            <a:ext cx="706685" cy="696435"/>
          </a:xfrm>
          <a:prstGeom prst="rect">
            <a:avLst/>
          </a:prstGeom>
        </p:spPr>
      </p:pic>
      <p:pic>
        <p:nvPicPr>
          <p:cNvPr id="43" name="Picture 42" descr="QuietShape® Foam Place Value Disks: Whole Number Class Set ...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7637360" y="3151509"/>
            <a:ext cx="706685" cy="696435"/>
          </a:xfrm>
          <a:prstGeom prst="rect">
            <a:avLst/>
          </a:prstGeom>
        </p:spPr>
      </p:pic>
      <p:pic>
        <p:nvPicPr>
          <p:cNvPr id="44" name="Picture 43" descr="QuietShape® Foam Place Value Disks: Whole Number Class Set ...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9156185" y="3962710"/>
            <a:ext cx="706685" cy="696435"/>
          </a:xfrm>
          <a:prstGeom prst="rect">
            <a:avLst/>
          </a:prstGeom>
        </p:spPr>
      </p:pic>
      <p:pic>
        <p:nvPicPr>
          <p:cNvPr id="45" name="Picture 44" descr="QuietShape® Foam Place Value Disks: Whole Number Class Set ...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8396773" y="3927457"/>
            <a:ext cx="706685" cy="696435"/>
          </a:xfrm>
          <a:prstGeom prst="rect">
            <a:avLst/>
          </a:prstGeom>
        </p:spPr>
      </p:pic>
      <p:pic>
        <p:nvPicPr>
          <p:cNvPr id="46" name="Picture 45" descr="QuietShape® Foam Place Value Disks: Whole Number Class Set ...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7663724" y="3927457"/>
            <a:ext cx="706685" cy="696435"/>
          </a:xfrm>
          <a:prstGeom prst="rect">
            <a:avLst/>
          </a:prstGeom>
        </p:spPr>
      </p:pic>
      <p:pic>
        <p:nvPicPr>
          <p:cNvPr id="47" name="Picture 46" descr="QuietShape® Foam Place Value Disks: Whole Number Class Set ...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7637359" y="4659145"/>
            <a:ext cx="706685" cy="696435"/>
          </a:xfrm>
          <a:prstGeom prst="rect">
            <a:avLst/>
          </a:prstGeom>
        </p:spPr>
      </p:pic>
      <p:pic>
        <p:nvPicPr>
          <p:cNvPr id="54" name="Picture 53" descr="QuietShape® Foam Place Value Disks: Whole Number Class Set ..."/>
          <p:cNvPicPr>
            <a:picLocks noChangeAspect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300" b="48000" l="48600" r="96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340" r="5326" b="52048"/>
          <a:stretch/>
        </p:blipFill>
        <p:spPr>
          <a:xfrm>
            <a:off x="5808281" y="2427489"/>
            <a:ext cx="684482" cy="724020"/>
          </a:xfrm>
          <a:prstGeom prst="rect">
            <a:avLst/>
          </a:prstGeom>
        </p:spPr>
      </p:pic>
      <p:pic>
        <p:nvPicPr>
          <p:cNvPr id="23" name="Picture 22" descr="QuietShape® Foam Place Value Disks: Whole Number Class Set ...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49100" b="95100" l="4700" r="506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823" t="49231" r="48202" b="4000"/>
          <a:stretch/>
        </p:blipFill>
        <p:spPr>
          <a:xfrm>
            <a:off x="3944093" y="2664191"/>
            <a:ext cx="686935" cy="683935"/>
          </a:xfrm>
          <a:prstGeom prst="rect">
            <a:avLst/>
          </a:prstGeom>
        </p:spPr>
      </p:pic>
      <p:pic>
        <p:nvPicPr>
          <p:cNvPr id="24" name="Picture 23" descr="QuietShape® Foam Place Value Disks: Whole Number Class Set ...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8409025" y="5496887"/>
            <a:ext cx="706685" cy="696435"/>
          </a:xfrm>
          <a:prstGeom prst="rect">
            <a:avLst/>
          </a:prstGeom>
        </p:spPr>
      </p:pic>
      <p:pic>
        <p:nvPicPr>
          <p:cNvPr id="25" name="Picture 24" descr="QuietShape® Foam Place Value Disks: Whole Number Class Set ...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8420976" y="4738129"/>
            <a:ext cx="706685" cy="696435"/>
          </a:xfrm>
          <a:prstGeom prst="rect">
            <a:avLst/>
          </a:prstGeom>
        </p:spPr>
      </p:pic>
      <p:pic>
        <p:nvPicPr>
          <p:cNvPr id="26" name="Picture 25" descr="QuietShape® Foam Place Value Disks: Whole Number Class Set ...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00" b="47600" l="1600" r="481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675" b="52376"/>
          <a:stretch/>
        </p:blipFill>
        <p:spPr>
          <a:xfrm>
            <a:off x="9192061" y="4731490"/>
            <a:ext cx="706685" cy="696435"/>
          </a:xfrm>
          <a:prstGeom prst="rect">
            <a:avLst/>
          </a:prstGeom>
        </p:spPr>
      </p:pic>
      <p:sp>
        <p:nvSpPr>
          <p:cNvPr id="3" name="Freeform 2"/>
          <p:cNvSpPr/>
          <p:nvPr/>
        </p:nvSpPr>
        <p:spPr>
          <a:xfrm>
            <a:off x="7195930" y="3087757"/>
            <a:ext cx="3101489" cy="3193773"/>
          </a:xfrm>
          <a:custGeom>
            <a:avLst/>
            <a:gdLst>
              <a:gd name="connsiteX0" fmla="*/ 291548 w 3101489"/>
              <a:gd name="connsiteY0" fmla="*/ 636104 h 3193773"/>
              <a:gd name="connsiteX1" fmla="*/ 265044 w 3101489"/>
              <a:gd name="connsiteY1" fmla="*/ 503582 h 3193773"/>
              <a:gd name="connsiteX2" fmla="*/ 278296 w 3101489"/>
              <a:gd name="connsiteY2" fmla="*/ 278295 h 3193773"/>
              <a:gd name="connsiteX3" fmla="*/ 304800 w 3101489"/>
              <a:gd name="connsiteY3" fmla="*/ 238539 h 3193773"/>
              <a:gd name="connsiteX4" fmla="*/ 357809 w 3101489"/>
              <a:gd name="connsiteY4" fmla="*/ 159026 h 3193773"/>
              <a:gd name="connsiteX5" fmla="*/ 384313 w 3101489"/>
              <a:gd name="connsiteY5" fmla="*/ 119269 h 3193773"/>
              <a:gd name="connsiteX6" fmla="*/ 477079 w 3101489"/>
              <a:gd name="connsiteY6" fmla="*/ 79513 h 3193773"/>
              <a:gd name="connsiteX7" fmla="*/ 530087 w 3101489"/>
              <a:gd name="connsiteY7" fmla="*/ 53008 h 3193773"/>
              <a:gd name="connsiteX8" fmla="*/ 622853 w 3101489"/>
              <a:gd name="connsiteY8" fmla="*/ 39756 h 3193773"/>
              <a:gd name="connsiteX9" fmla="*/ 887896 w 3101489"/>
              <a:gd name="connsiteY9" fmla="*/ 0 h 3193773"/>
              <a:gd name="connsiteX10" fmla="*/ 1179444 w 3101489"/>
              <a:gd name="connsiteY10" fmla="*/ 13252 h 3193773"/>
              <a:gd name="connsiteX11" fmla="*/ 1232453 w 3101489"/>
              <a:gd name="connsiteY11" fmla="*/ 26504 h 3193773"/>
              <a:gd name="connsiteX12" fmla="*/ 1391479 w 3101489"/>
              <a:gd name="connsiteY12" fmla="*/ 39756 h 3193773"/>
              <a:gd name="connsiteX13" fmla="*/ 1736035 w 3101489"/>
              <a:gd name="connsiteY13" fmla="*/ 26504 h 3193773"/>
              <a:gd name="connsiteX14" fmla="*/ 1855305 w 3101489"/>
              <a:gd name="connsiteY14" fmla="*/ 13252 h 3193773"/>
              <a:gd name="connsiteX15" fmla="*/ 2425148 w 3101489"/>
              <a:gd name="connsiteY15" fmla="*/ 66260 h 3193773"/>
              <a:gd name="connsiteX16" fmla="*/ 2517913 w 3101489"/>
              <a:gd name="connsiteY16" fmla="*/ 79513 h 3193773"/>
              <a:gd name="connsiteX17" fmla="*/ 2650435 w 3101489"/>
              <a:gd name="connsiteY17" fmla="*/ 92765 h 3193773"/>
              <a:gd name="connsiteX18" fmla="*/ 2756453 w 3101489"/>
              <a:gd name="connsiteY18" fmla="*/ 132521 h 3193773"/>
              <a:gd name="connsiteX19" fmla="*/ 2796209 w 3101489"/>
              <a:gd name="connsiteY19" fmla="*/ 198782 h 3193773"/>
              <a:gd name="connsiteX20" fmla="*/ 3034748 w 3101489"/>
              <a:gd name="connsiteY20" fmla="*/ 556591 h 3193773"/>
              <a:gd name="connsiteX21" fmla="*/ 3074505 w 3101489"/>
              <a:gd name="connsiteY21" fmla="*/ 662608 h 3193773"/>
              <a:gd name="connsiteX22" fmla="*/ 3101009 w 3101489"/>
              <a:gd name="connsiteY22" fmla="*/ 861391 h 3193773"/>
              <a:gd name="connsiteX23" fmla="*/ 3021496 w 3101489"/>
              <a:gd name="connsiteY23" fmla="*/ 1298713 h 3193773"/>
              <a:gd name="connsiteX24" fmla="*/ 3034748 w 3101489"/>
              <a:gd name="connsiteY24" fmla="*/ 1563756 h 3193773"/>
              <a:gd name="connsiteX25" fmla="*/ 3034748 w 3101489"/>
              <a:gd name="connsiteY25" fmla="*/ 1974573 h 3193773"/>
              <a:gd name="connsiteX26" fmla="*/ 2968487 w 3101489"/>
              <a:gd name="connsiteY26" fmla="*/ 2067339 h 3193773"/>
              <a:gd name="connsiteX27" fmla="*/ 2941983 w 3101489"/>
              <a:gd name="connsiteY27" fmla="*/ 2160104 h 3193773"/>
              <a:gd name="connsiteX28" fmla="*/ 2928731 w 3101489"/>
              <a:gd name="connsiteY28" fmla="*/ 2199860 h 3193773"/>
              <a:gd name="connsiteX29" fmla="*/ 2862470 w 3101489"/>
              <a:gd name="connsiteY29" fmla="*/ 2319130 h 3193773"/>
              <a:gd name="connsiteX30" fmla="*/ 2822713 w 3101489"/>
              <a:gd name="connsiteY30" fmla="*/ 2425147 h 3193773"/>
              <a:gd name="connsiteX31" fmla="*/ 2782957 w 3101489"/>
              <a:gd name="connsiteY31" fmla="*/ 2478156 h 3193773"/>
              <a:gd name="connsiteX32" fmla="*/ 2690192 w 3101489"/>
              <a:gd name="connsiteY32" fmla="*/ 2623930 h 3193773"/>
              <a:gd name="connsiteX33" fmla="*/ 2570922 w 3101489"/>
              <a:gd name="connsiteY33" fmla="*/ 2822713 h 3193773"/>
              <a:gd name="connsiteX34" fmla="*/ 2411896 w 3101489"/>
              <a:gd name="connsiteY34" fmla="*/ 2915478 h 3193773"/>
              <a:gd name="connsiteX35" fmla="*/ 2186609 w 3101489"/>
              <a:gd name="connsiteY35" fmla="*/ 2994991 h 3193773"/>
              <a:gd name="connsiteX36" fmla="*/ 1895061 w 3101489"/>
              <a:gd name="connsiteY36" fmla="*/ 3021495 h 3193773"/>
              <a:gd name="connsiteX37" fmla="*/ 1802296 w 3101489"/>
              <a:gd name="connsiteY37" fmla="*/ 3087756 h 3193773"/>
              <a:gd name="connsiteX38" fmla="*/ 1709531 w 3101489"/>
              <a:gd name="connsiteY38" fmla="*/ 3140765 h 3193773"/>
              <a:gd name="connsiteX39" fmla="*/ 1669774 w 3101489"/>
              <a:gd name="connsiteY39" fmla="*/ 3167269 h 3193773"/>
              <a:gd name="connsiteX40" fmla="*/ 1577009 w 3101489"/>
              <a:gd name="connsiteY40" fmla="*/ 3193773 h 3193773"/>
              <a:gd name="connsiteX41" fmla="*/ 1152940 w 3101489"/>
              <a:gd name="connsiteY41" fmla="*/ 3180521 h 3193773"/>
              <a:gd name="connsiteX42" fmla="*/ 1099931 w 3101489"/>
              <a:gd name="connsiteY42" fmla="*/ 3154017 h 3193773"/>
              <a:gd name="connsiteX43" fmla="*/ 927653 w 3101489"/>
              <a:gd name="connsiteY43" fmla="*/ 3048000 h 3193773"/>
              <a:gd name="connsiteX44" fmla="*/ 742122 w 3101489"/>
              <a:gd name="connsiteY44" fmla="*/ 2968486 h 3193773"/>
              <a:gd name="connsiteX45" fmla="*/ 437322 w 3101489"/>
              <a:gd name="connsiteY45" fmla="*/ 2796208 h 3193773"/>
              <a:gd name="connsiteX46" fmla="*/ 159027 w 3101489"/>
              <a:gd name="connsiteY46" fmla="*/ 2438400 h 3193773"/>
              <a:gd name="connsiteX47" fmla="*/ 92766 w 3101489"/>
              <a:gd name="connsiteY47" fmla="*/ 2305878 h 3193773"/>
              <a:gd name="connsiteX48" fmla="*/ 53009 w 3101489"/>
              <a:gd name="connsiteY48" fmla="*/ 2186608 h 3193773"/>
              <a:gd name="connsiteX49" fmla="*/ 0 w 3101489"/>
              <a:gd name="connsiteY49" fmla="*/ 1921565 h 3193773"/>
              <a:gd name="connsiteX50" fmla="*/ 13253 w 3101489"/>
              <a:gd name="connsiteY50" fmla="*/ 1351721 h 3193773"/>
              <a:gd name="connsiteX51" fmla="*/ 53009 w 3101489"/>
              <a:gd name="connsiteY51" fmla="*/ 1258956 h 3193773"/>
              <a:gd name="connsiteX52" fmla="*/ 79513 w 3101489"/>
              <a:gd name="connsiteY52" fmla="*/ 1139686 h 3193773"/>
              <a:gd name="connsiteX53" fmla="*/ 92766 w 3101489"/>
              <a:gd name="connsiteY53" fmla="*/ 1086678 h 3193773"/>
              <a:gd name="connsiteX54" fmla="*/ 159027 w 3101489"/>
              <a:gd name="connsiteY54" fmla="*/ 954156 h 3193773"/>
              <a:gd name="connsiteX55" fmla="*/ 198783 w 3101489"/>
              <a:gd name="connsiteY55" fmla="*/ 874643 h 3193773"/>
              <a:gd name="connsiteX56" fmla="*/ 251792 w 3101489"/>
              <a:gd name="connsiteY56" fmla="*/ 715617 h 3193773"/>
              <a:gd name="connsiteX57" fmla="*/ 278296 w 3101489"/>
              <a:gd name="connsiteY57" fmla="*/ 675860 h 3193773"/>
              <a:gd name="connsiteX58" fmla="*/ 291548 w 3101489"/>
              <a:gd name="connsiteY58" fmla="*/ 636104 h 31937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</a:cxnLst>
            <a:rect l="l" t="t" r="r" b="b"/>
            <a:pathLst>
              <a:path w="3101489" h="3193773">
                <a:moveTo>
                  <a:pt x="291548" y="636104"/>
                </a:moveTo>
                <a:cubicBezTo>
                  <a:pt x="289339" y="607391"/>
                  <a:pt x="266711" y="548600"/>
                  <a:pt x="265044" y="503582"/>
                </a:cubicBezTo>
                <a:cubicBezTo>
                  <a:pt x="262260" y="428408"/>
                  <a:pt x="267137" y="352688"/>
                  <a:pt x="278296" y="278295"/>
                </a:cubicBezTo>
                <a:cubicBezTo>
                  <a:pt x="280659" y="262544"/>
                  <a:pt x="297677" y="252784"/>
                  <a:pt x="304800" y="238539"/>
                </a:cubicBezTo>
                <a:cubicBezTo>
                  <a:pt x="357203" y="133735"/>
                  <a:pt x="263603" y="272074"/>
                  <a:pt x="357809" y="159026"/>
                </a:cubicBezTo>
                <a:cubicBezTo>
                  <a:pt x="368005" y="146790"/>
                  <a:pt x="371061" y="128104"/>
                  <a:pt x="384313" y="119269"/>
                </a:cubicBezTo>
                <a:cubicBezTo>
                  <a:pt x="412305" y="100608"/>
                  <a:pt x="446452" y="93434"/>
                  <a:pt x="477079" y="79513"/>
                </a:cubicBezTo>
                <a:cubicBezTo>
                  <a:pt x="495063" y="71338"/>
                  <a:pt x="511028" y="58206"/>
                  <a:pt x="530087" y="53008"/>
                </a:cubicBezTo>
                <a:cubicBezTo>
                  <a:pt x="560222" y="44789"/>
                  <a:pt x="592224" y="45882"/>
                  <a:pt x="622853" y="39756"/>
                </a:cubicBezTo>
                <a:cubicBezTo>
                  <a:pt x="848028" y="-5278"/>
                  <a:pt x="593923" y="24497"/>
                  <a:pt x="887896" y="0"/>
                </a:cubicBezTo>
                <a:cubicBezTo>
                  <a:pt x="985079" y="4417"/>
                  <a:pt x="1082448" y="5791"/>
                  <a:pt x="1179444" y="13252"/>
                </a:cubicBezTo>
                <a:cubicBezTo>
                  <a:pt x="1197604" y="14649"/>
                  <a:pt x="1214380" y="24245"/>
                  <a:pt x="1232453" y="26504"/>
                </a:cubicBezTo>
                <a:cubicBezTo>
                  <a:pt x="1285235" y="33102"/>
                  <a:pt x="1338470" y="35339"/>
                  <a:pt x="1391479" y="39756"/>
                </a:cubicBezTo>
                <a:lnTo>
                  <a:pt x="1736035" y="26504"/>
                </a:lnTo>
                <a:cubicBezTo>
                  <a:pt x="1775971" y="24222"/>
                  <a:pt x="1815370" y="10948"/>
                  <a:pt x="1855305" y="13252"/>
                </a:cubicBezTo>
                <a:cubicBezTo>
                  <a:pt x="2045756" y="24239"/>
                  <a:pt x="2235327" y="47278"/>
                  <a:pt x="2425148" y="66260"/>
                </a:cubicBezTo>
                <a:cubicBezTo>
                  <a:pt x="2456229" y="69368"/>
                  <a:pt x="2486891" y="75863"/>
                  <a:pt x="2517913" y="79513"/>
                </a:cubicBezTo>
                <a:cubicBezTo>
                  <a:pt x="2562003" y="84700"/>
                  <a:pt x="2606261" y="88348"/>
                  <a:pt x="2650435" y="92765"/>
                </a:cubicBezTo>
                <a:cubicBezTo>
                  <a:pt x="2685774" y="106017"/>
                  <a:pt x="2725929" y="110322"/>
                  <a:pt x="2756453" y="132521"/>
                </a:cubicBezTo>
                <a:cubicBezTo>
                  <a:pt x="2777284" y="147671"/>
                  <a:pt x="2781321" y="177763"/>
                  <a:pt x="2796209" y="198782"/>
                </a:cubicBezTo>
                <a:cubicBezTo>
                  <a:pt x="2932304" y="390915"/>
                  <a:pt x="2962735" y="391989"/>
                  <a:pt x="3034748" y="556591"/>
                </a:cubicBezTo>
                <a:cubicBezTo>
                  <a:pt x="3049876" y="591169"/>
                  <a:pt x="3061253" y="627269"/>
                  <a:pt x="3074505" y="662608"/>
                </a:cubicBezTo>
                <a:cubicBezTo>
                  <a:pt x="3083340" y="728869"/>
                  <a:pt x="3098623" y="794586"/>
                  <a:pt x="3101009" y="861391"/>
                </a:cubicBezTo>
                <a:cubicBezTo>
                  <a:pt x="3106701" y="1020756"/>
                  <a:pt x="3060730" y="1141776"/>
                  <a:pt x="3021496" y="1298713"/>
                </a:cubicBezTo>
                <a:cubicBezTo>
                  <a:pt x="3025913" y="1387061"/>
                  <a:pt x="3029053" y="1475481"/>
                  <a:pt x="3034748" y="1563756"/>
                </a:cubicBezTo>
                <a:cubicBezTo>
                  <a:pt x="3044518" y="1715199"/>
                  <a:pt x="3071268" y="1810234"/>
                  <a:pt x="3034748" y="1974573"/>
                </a:cubicBezTo>
                <a:cubicBezTo>
                  <a:pt x="3026505" y="2011668"/>
                  <a:pt x="2990574" y="2036417"/>
                  <a:pt x="2968487" y="2067339"/>
                </a:cubicBezTo>
                <a:cubicBezTo>
                  <a:pt x="2959652" y="2098261"/>
                  <a:pt x="2951224" y="2129301"/>
                  <a:pt x="2941983" y="2160104"/>
                </a:cubicBezTo>
                <a:cubicBezTo>
                  <a:pt x="2937969" y="2173484"/>
                  <a:pt x="2934978" y="2187366"/>
                  <a:pt x="2928731" y="2199860"/>
                </a:cubicBezTo>
                <a:cubicBezTo>
                  <a:pt x="2908392" y="2240539"/>
                  <a:pt x="2881835" y="2277979"/>
                  <a:pt x="2862470" y="2319130"/>
                </a:cubicBezTo>
                <a:cubicBezTo>
                  <a:pt x="2846399" y="2353280"/>
                  <a:pt x="2839592" y="2391389"/>
                  <a:pt x="2822713" y="2425147"/>
                </a:cubicBezTo>
                <a:cubicBezTo>
                  <a:pt x="2812835" y="2444902"/>
                  <a:pt x="2795209" y="2459779"/>
                  <a:pt x="2782957" y="2478156"/>
                </a:cubicBezTo>
                <a:cubicBezTo>
                  <a:pt x="2751009" y="2526079"/>
                  <a:pt x="2715950" y="2572415"/>
                  <a:pt x="2690192" y="2623930"/>
                </a:cubicBezTo>
                <a:cubicBezTo>
                  <a:pt x="2657299" y="2689715"/>
                  <a:pt x="2624456" y="2769179"/>
                  <a:pt x="2570922" y="2822713"/>
                </a:cubicBezTo>
                <a:cubicBezTo>
                  <a:pt x="2540090" y="2853545"/>
                  <a:pt x="2451677" y="2897396"/>
                  <a:pt x="2411896" y="2915478"/>
                </a:cubicBezTo>
                <a:cubicBezTo>
                  <a:pt x="2362546" y="2937910"/>
                  <a:pt x="2206621" y="2992767"/>
                  <a:pt x="2186609" y="2994991"/>
                </a:cubicBezTo>
                <a:cubicBezTo>
                  <a:pt x="2010096" y="3014603"/>
                  <a:pt x="2107223" y="3005175"/>
                  <a:pt x="1895061" y="3021495"/>
                </a:cubicBezTo>
                <a:cubicBezTo>
                  <a:pt x="1740339" y="3098859"/>
                  <a:pt x="1936614" y="2993734"/>
                  <a:pt x="1802296" y="3087756"/>
                </a:cubicBezTo>
                <a:cubicBezTo>
                  <a:pt x="1773120" y="3108179"/>
                  <a:pt x="1740070" y="3122442"/>
                  <a:pt x="1709531" y="3140765"/>
                </a:cubicBezTo>
                <a:cubicBezTo>
                  <a:pt x="1695874" y="3148959"/>
                  <a:pt x="1684020" y="3160146"/>
                  <a:pt x="1669774" y="3167269"/>
                </a:cubicBezTo>
                <a:cubicBezTo>
                  <a:pt x="1650761" y="3176775"/>
                  <a:pt x="1593994" y="3189527"/>
                  <a:pt x="1577009" y="3193773"/>
                </a:cubicBezTo>
                <a:cubicBezTo>
                  <a:pt x="1435653" y="3189356"/>
                  <a:pt x="1293877" y="3192266"/>
                  <a:pt x="1152940" y="3180521"/>
                </a:cubicBezTo>
                <a:cubicBezTo>
                  <a:pt x="1133253" y="3178880"/>
                  <a:pt x="1116959" y="3164033"/>
                  <a:pt x="1099931" y="3154017"/>
                </a:cubicBezTo>
                <a:cubicBezTo>
                  <a:pt x="1041812" y="3119830"/>
                  <a:pt x="987513" y="3079039"/>
                  <a:pt x="927653" y="3048000"/>
                </a:cubicBezTo>
                <a:cubicBezTo>
                  <a:pt x="867921" y="3017028"/>
                  <a:pt x="803480" y="2996097"/>
                  <a:pt x="742122" y="2968486"/>
                </a:cubicBezTo>
                <a:cubicBezTo>
                  <a:pt x="641620" y="2923260"/>
                  <a:pt x="520743" y="2845279"/>
                  <a:pt x="437322" y="2796208"/>
                </a:cubicBezTo>
                <a:cubicBezTo>
                  <a:pt x="344557" y="2676939"/>
                  <a:pt x="226600" y="2573546"/>
                  <a:pt x="159027" y="2438400"/>
                </a:cubicBezTo>
                <a:cubicBezTo>
                  <a:pt x="136940" y="2394226"/>
                  <a:pt x="108384" y="2352732"/>
                  <a:pt x="92766" y="2305878"/>
                </a:cubicBezTo>
                <a:cubicBezTo>
                  <a:pt x="79514" y="2266121"/>
                  <a:pt x="63587" y="2227158"/>
                  <a:pt x="53009" y="2186608"/>
                </a:cubicBezTo>
                <a:cubicBezTo>
                  <a:pt x="25083" y="2079559"/>
                  <a:pt x="16234" y="2018961"/>
                  <a:pt x="0" y="1921565"/>
                </a:cubicBezTo>
                <a:cubicBezTo>
                  <a:pt x="4418" y="1731617"/>
                  <a:pt x="-1899" y="1541115"/>
                  <a:pt x="13253" y="1351721"/>
                </a:cubicBezTo>
                <a:cubicBezTo>
                  <a:pt x="15936" y="1318186"/>
                  <a:pt x="42975" y="1291066"/>
                  <a:pt x="53009" y="1258956"/>
                </a:cubicBezTo>
                <a:cubicBezTo>
                  <a:pt x="65157" y="1220083"/>
                  <a:pt x="70355" y="1179369"/>
                  <a:pt x="79513" y="1139686"/>
                </a:cubicBezTo>
                <a:cubicBezTo>
                  <a:pt x="83608" y="1121939"/>
                  <a:pt x="87006" y="1103957"/>
                  <a:pt x="92766" y="1086678"/>
                </a:cubicBezTo>
                <a:cubicBezTo>
                  <a:pt x="126811" y="984545"/>
                  <a:pt x="109224" y="1053762"/>
                  <a:pt x="159027" y="954156"/>
                </a:cubicBezTo>
                <a:cubicBezTo>
                  <a:pt x="213898" y="844416"/>
                  <a:pt x="122820" y="988591"/>
                  <a:pt x="198783" y="874643"/>
                </a:cubicBezTo>
                <a:cubicBezTo>
                  <a:pt x="221312" y="784526"/>
                  <a:pt x="213750" y="782190"/>
                  <a:pt x="251792" y="715617"/>
                </a:cubicBezTo>
                <a:cubicBezTo>
                  <a:pt x="259694" y="701788"/>
                  <a:pt x="267034" y="687122"/>
                  <a:pt x="278296" y="675860"/>
                </a:cubicBezTo>
                <a:cubicBezTo>
                  <a:pt x="320702" y="633454"/>
                  <a:pt x="293757" y="664817"/>
                  <a:pt x="291548" y="636104"/>
                </a:cubicBezTo>
                <a:close/>
              </a:path>
            </a:pathLst>
          </a:custGeom>
          <a:noFill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" name="Straight Arrow Connector 10"/>
          <p:cNvCxnSpPr/>
          <p:nvPr/>
        </p:nvCxnSpPr>
        <p:spPr>
          <a:xfrm flipH="1" flipV="1">
            <a:off x="6454299" y="3843368"/>
            <a:ext cx="887093" cy="26535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0" name="Picture 29" descr="QuietShape® Foam Place Value Disks: Whole Number Class Set ..."/>
          <p:cNvPicPr>
            <a:picLocks noChangeAspect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300" b="48000" l="48600" r="96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340" r="5326" b="52048"/>
          <a:stretch/>
        </p:blipFill>
        <p:spPr>
          <a:xfrm>
            <a:off x="5705988" y="3275800"/>
            <a:ext cx="684482" cy="724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714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3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4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3" grpId="0" animBg="1"/>
      <p:bldP spid="3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30773" y="280406"/>
            <a:ext cx="397679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Now try…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49642" y="1479727"/>
            <a:ext cx="397679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142 + 9 =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49642" y="3139462"/>
            <a:ext cx="397679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245 + 6 =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49642" y="4799197"/>
            <a:ext cx="397679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513 + 7 =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553555" y="1475210"/>
            <a:ext cx="3976796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628 + 3 =</a:t>
            </a:r>
          </a:p>
          <a:p>
            <a:pPr algn="ctr"/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919 + 6 =</a:t>
            </a:r>
          </a:p>
          <a:p>
            <a:pPr algn="ctr"/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421 + 9 =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56368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986E244-9376-4151-9FE1-D81F1026095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634CB83-AD86-4359-AB2C-BA04D561466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24383B5-A9D7-44EA-A6EB-C5FD3E67A1BD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b7193443-4924-4c98-83f1-322a08f1315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57</Words>
  <Application>Microsoft Office PowerPoint</Application>
  <PresentationFormat>Widescreen</PresentationFormat>
  <Paragraphs>19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George</dc:creator>
  <cp:lastModifiedBy>Sophie George</cp:lastModifiedBy>
  <cp:revision>1</cp:revision>
  <dcterms:created xsi:type="dcterms:W3CDTF">2020-10-28T16:06:02Z</dcterms:created>
  <dcterms:modified xsi:type="dcterms:W3CDTF">2020-10-28T17:05:58Z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