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68" autoAdjust="0"/>
    <p:restoredTop sz="94672"/>
  </p:normalViewPr>
  <p:slideViewPr>
    <p:cSldViewPr snapToGrid="0" snapToObjects="1">
      <p:cViewPr varScale="1">
        <p:scale>
          <a:sx n="69" d="100"/>
          <a:sy n="69" d="100"/>
        </p:scale>
        <p:origin x="14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Recognising notes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957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Recognising Notes</a:t>
            </a:r>
            <a:endParaRPr lang="en-GB" altLang="en-US" sz="3600" smtClean="0"/>
          </a:p>
        </p:txBody>
      </p:sp>
      <p:pic>
        <p:nvPicPr>
          <p:cNvPr id="12" name="Picture 11">
            <a:extLst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45324">
            <a:off x="2968625" y="2012950"/>
            <a:ext cx="3503613" cy="18954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74399">
            <a:off x="3100388" y="3001963"/>
            <a:ext cx="3241675" cy="17414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0302">
            <a:off x="3044825" y="3509963"/>
            <a:ext cx="2979738" cy="15636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72731">
            <a:off x="2728913" y="3992563"/>
            <a:ext cx="2808287" cy="147796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362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50" y="1885950"/>
            <a:ext cx="1744663" cy="9159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488" y="1666875"/>
            <a:ext cx="1908175" cy="13477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7" name="Picture 36">
            <a:extLst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925" y="2847975"/>
            <a:ext cx="1854200" cy="9731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Picture 38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138" y="3859213"/>
            <a:ext cx="1993900" cy="10620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2" name="Picture 41">
            <a:extLst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6413" y="4957763"/>
            <a:ext cx="2187575" cy="11938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584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mtClean="0"/>
              <a:t>Notes</a:t>
            </a:r>
            <a:br>
              <a:rPr lang="en-GB" altLang="en-US" smtClean="0"/>
            </a:br>
            <a:r>
              <a:rPr lang="en-GB" altLang="en-US" sz="2800" smtClean="0"/>
              <a:t>What Do They Look Like?</a:t>
            </a:r>
            <a:endParaRPr lang="en-GB" altLang="en-US" sz="3600" smtClean="0"/>
          </a:p>
        </p:txBody>
      </p:sp>
      <p:sp>
        <p:nvSpPr>
          <p:cNvPr id="35848" name="TextBox 7"/>
          <p:cNvSpPr txBox="1">
            <a:spLocks noChangeArrowheads="1"/>
          </p:cNvSpPr>
          <p:nvPr/>
        </p:nvSpPr>
        <p:spPr bwMode="auto">
          <a:xfrm>
            <a:off x="1439863" y="1457325"/>
            <a:ext cx="828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front</a:t>
            </a:r>
          </a:p>
        </p:txBody>
      </p:sp>
      <p:sp>
        <p:nvSpPr>
          <p:cNvPr id="35849" name="TextBox 11"/>
          <p:cNvSpPr txBox="1">
            <a:spLocks noChangeArrowheads="1"/>
          </p:cNvSpPr>
          <p:nvPr/>
        </p:nvSpPr>
        <p:spPr bwMode="auto">
          <a:xfrm>
            <a:off x="3671887" y="1457325"/>
            <a:ext cx="1131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reverse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/>
          </p:cNvPr>
          <p:cNvSpPr/>
          <p:nvPr/>
        </p:nvSpPr>
        <p:spPr>
          <a:xfrm>
            <a:off x="1439863" y="1457325"/>
            <a:ext cx="828675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" name="Rectangle 13">
            <a:extLst/>
          </p:cNvPr>
          <p:cNvSpPr/>
          <p:nvPr/>
        </p:nvSpPr>
        <p:spPr>
          <a:xfrm>
            <a:off x="3716338" y="1466850"/>
            <a:ext cx="1087437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5852" name="TextBox 14"/>
          <p:cNvSpPr txBox="1">
            <a:spLocks noChangeArrowheads="1"/>
          </p:cNvSpPr>
          <p:nvPr/>
        </p:nvSpPr>
        <p:spPr bwMode="auto">
          <a:xfrm>
            <a:off x="6421438" y="3651250"/>
            <a:ext cx="1879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Which note?</a:t>
            </a:r>
          </a:p>
        </p:txBody>
      </p:sp>
      <p:sp>
        <p:nvSpPr>
          <p:cNvPr id="16" name="Rectangle 15">
            <a:extLst/>
          </p:cNvPr>
          <p:cNvSpPr/>
          <p:nvPr/>
        </p:nvSpPr>
        <p:spPr>
          <a:xfrm>
            <a:off x="6508750" y="3649663"/>
            <a:ext cx="1676400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3" name="Oval 12">
            <a:extLst/>
          </p:cNvPr>
          <p:cNvSpPr/>
          <p:nvPr/>
        </p:nvSpPr>
        <p:spPr>
          <a:xfrm>
            <a:off x="4651375" y="1905000"/>
            <a:ext cx="401638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" name="Oval 17">
            <a:extLst/>
          </p:cNvPr>
          <p:cNvSpPr/>
          <p:nvPr/>
        </p:nvSpPr>
        <p:spPr>
          <a:xfrm>
            <a:off x="4629150" y="2841625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Oval 18">
            <a:extLst/>
          </p:cNvPr>
          <p:cNvSpPr/>
          <p:nvPr/>
        </p:nvSpPr>
        <p:spPr>
          <a:xfrm>
            <a:off x="4724400" y="3841750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Oval 19">
            <a:extLst/>
          </p:cNvPr>
          <p:cNvSpPr/>
          <p:nvPr/>
        </p:nvSpPr>
        <p:spPr>
          <a:xfrm>
            <a:off x="4803775" y="4927600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22" name="Straight Connector 21">
            <a:extLst/>
          </p:cNvPr>
          <p:cNvCxnSpPr>
            <a:stCxn id="20" idx="6"/>
          </p:cNvCxnSpPr>
          <p:nvPr/>
        </p:nvCxnSpPr>
        <p:spPr>
          <a:xfrm flipV="1">
            <a:off x="5203825" y="4019550"/>
            <a:ext cx="1314450" cy="104140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/>
          </p:cNvPr>
          <p:cNvCxnSpPr>
            <a:stCxn id="19" idx="6"/>
          </p:cNvCxnSpPr>
          <p:nvPr/>
        </p:nvCxnSpPr>
        <p:spPr>
          <a:xfrm flipV="1">
            <a:off x="5124450" y="3889375"/>
            <a:ext cx="1393825" cy="85725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/>
          </p:cNvPr>
          <p:cNvCxnSpPr>
            <a:stCxn id="18" idx="6"/>
          </p:cNvCxnSpPr>
          <p:nvPr/>
        </p:nvCxnSpPr>
        <p:spPr>
          <a:xfrm>
            <a:off x="5029200" y="2974975"/>
            <a:ext cx="1477963" cy="76835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/>
          </p:cNvPr>
          <p:cNvCxnSpPr>
            <a:stCxn id="13" idx="6"/>
          </p:cNvCxnSpPr>
          <p:nvPr/>
        </p:nvCxnSpPr>
        <p:spPr>
          <a:xfrm>
            <a:off x="5053013" y="2038350"/>
            <a:ext cx="1465262" cy="161925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>
            <a:extLst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738" y="2833688"/>
            <a:ext cx="1839912" cy="9652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0" name="Picture 39">
            <a:extLst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6138" y="3849688"/>
            <a:ext cx="2012950" cy="10699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1" name="Picture 40">
            <a:extLst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9938" y="4972050"/>
            <a:ext cx="2157412" cy="11652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389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0"/>
          <p:cNvSpPr>
            <a:spLocks noGrp="1"/>
          </p:cNvSpPr>
          <p:nvPr>
            <p:ph type="title"/>
          </p:nvPr>
        </p:nvSpPr>
        <p:spPr>
          <a:xfrm>
            <a:off x="5716588" y="2052638"/>
            <a:ext cx="2901950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868" name="TextBox 3"/>
          <p:cNvSpPr txBox="1">
            <a:spLocks noChangeArrowheads="1"/>
          </p:cNvSpPr>
          <p:nvPr/>
        </p:nvSpPr>
        <p:spPr bwMode="auto">
          <a:xfrm>
            <a:off x="7234238" y="976313"/>
            <a:ext cx="10874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£5</a:t>
            </a:r>
          </a:p>
        </p:txBody>
      </p:sp>
      <p:pic>
        <p:nvPicPr>
          <p:cNvPr id="3686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199188" y="4144963"/>
            <a:ext cx="1909762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Box 11"/>
          <p:cNvSpPr txBox="1">
            <a:spLocks noChangeArrowheads="1"/>
          </p:cNvSpPr>
          <p:nvPr/>
        </p:nvSpPr>
        <p:spPr bwMode="auto">
          <a:xfrm>
            <a:off x="6034088" y="4914900"/>
            <a:ext cx="2238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13.5cm x 7cm</a:t>
            </a:r>
          </a:p>
        </p:txBody>
      </p:sp>
      <p:sp>
        <p:nvSpPr>
          <p:cNvPr id="36871" name="TextBox 18"/>
          <p:cNvSpPr txBox="1">
            <a:spLocks noChangeArrowheads="1"/>
          </p:cNvSpPr>
          <p:nvPr/>
        </p:nvSpPr>
        <p:spPr bwMode="auto">
          <a:xfrm>
            <a:off x="6196013" y="3598863"/>
            <a:ext cx="21256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8" name="Rectangle 17">
            <a:extLst/>
          </p:cNvPr>
          <p:cNvSpPr/>
          <p:nvPr/>
        </p:nvSpPr>
        <p:spPr>
          <a:xfrm>
            <a:off x="6196013" y="4941888"/>
            <a:ext cx="1912937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" name="Picture 15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463" y="728663"/>
            <a:ext cx="4840287" cy="25241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687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" y="733425"/>
            <a:ext cx="4841875" cy="254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2959100"/>
            <a:ext cx="53657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703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5716588" y="2052638"/>
            <a:ext cx="2901950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7892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1541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£10</a:t>
            </a: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242050" y="4144963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TextBox 11"/>
          <p:cNvSpPr txBox="1">
            <a:spLocks noChangeArrowheads="1"/>
          </p:cNvSpPr>
          <p:nvPr/>
        </p:nvSpPr>
        <p:spPr bwMode="auto">
          <a:xfrm>
            <a:off x="6034088" y="4914900"/>
            <a:ext cx="2324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14.2cm x 7.5cm</a:t>
            </a:r>
          </a:p>
        </p:txBody>
      </p:sp>
      <p:sp>
        <p:nvSpPr>
          <p:cNvPr id="37895" name="TextBox 18"/>
          <p:cNvSpPr txBox="1">
            <a:spLocks noChangeArrowheads="1"/>
          </p:cNvSpPr>
          <p:nvPr/>
        </p:nvSpPr>
        <p:spPr bwMode="auto">
          <a:xfrm>
            <a:off x="6238875" y="3598863"/>
            <a:ext cx="21193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135688" y="4941888"/>
            <a:ext cx="2144712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" name="Picture 7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463" y="614363"/>
            <a:ext cx="5110162" cy="26812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413" y="3408363"/>
            <a:ext cx="5129212" cy="269081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83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5878513" y="2176463"/>
            <a:ext cx="2900362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916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2366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£20</a:t>
            </a:r>
          </a:p>
        </p:txBody>
      </p:sp>
      <p:pic>
        <p:nvPicPr>
          <p:cNvPr id="3891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402388" y="4267200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Box 11"/>
          <p:cNvSpPr txBox="1">
            <a:spLocks noChangeArrowheads="1"/>
          </p:cNvSpPr>
          <p:nvPr/>
        </p:nvSpPr>
        <p:spPr bwMode="auto">
          <a:xfrm>
            <a:off x="6196013" y="5038725"/>
            <a:ext cx="2322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14.9cm x 8cm</a:t>
            </a:r>
          </a:p>
        </p:txBody>
      </p:sp>
      <p:sp>
        <p:nvSpPr>
          <p:cNvPr id="38919" name="TextBox 18"/>
          <p:cNvSpPr txBox="1">
            <a:spLocks noChangeArrowheads="1"/>
          </p:cNvSpPr>
          <p:nvPr/>
        </p:nvSpPr>
        <p:spPr bwMode="auto">
          <a:xfrm>
            <a:off x="6399213" y="3722688"/>
            <a:ext cx="2119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296025" y="5065713"/>
            <a:ext cx="2144713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75" y="3479800"/>
            <a:ext cx="5332413" cy="28384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875" y="522288"/>
            <a:ext cx="5357813" cy="28527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93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0"/>
          <p:cNvSpPr>
            <a:spLocks noGrp="1"/>
          </p:cNvSpPr>
          <p:nvPr>
            <p:ph type="title"/>
          </p:nvPr>
        </p:nvSpPr>
        <p:spPr>
          <a:xfrm>
            <a:off x="5969000" y="2176463"/>
            <a:ext cx="2900363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940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1842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£50</a:t>
            </a:r>
          </a:p>
        </p:txBody>
      </p:sp>
      <p:pic>
        <p:nvPicPr>
          <p:cNvPr id="3994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464300" y="4267200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1"/>
          <p:cNvSpPr txBox="1">
            <a:spLocks noChangeArrowheads="1"/>
          </p:cNvSpPr>
          <p:nvPr/>
        </p:nvSpPr>
        <p:spPr bwMode="auto">
          <a:xfrm>
            <a:off x="6456363" y="5070475"/>
            <a:ext cx="192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Twinkl SemiBold" pitchFamily="2" charset="0"/>
              </a:rPr>
              <a:t>15.6cm x 8.5cm</a:t>
            </a:r>
          </a:p>
        </p:txBody>
      </p:sp>
      <p:sp>
        <p:nvSpPr>
          <p:cNvPr id="39943" name="TextBox 18"/>
          <p:cNvSpPr txBox="1">
            <a:spLocks noChangeArrowheads="1"/>
          </p:cNvSpPr>
          <p:nvPr/>
        </p:nvSpPr>
        <p:spPr bwMode="auto">
          <a:xfrm>
            <a:off x="6461125" y="3722688"/>
            <a:ext cx="2101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467475" y="5070475"/>
            <a:ext cx="1903413" cy="369888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" name="Picture 7">
            <a:extLst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" y="666750"/>
            <a:ext cx="5618163" cy="30384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69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8B17CE-2C21-D940-8926-9AC6527BB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55214-5E58-ED42-BF8B-F245D3C25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ADD80-23DC-3C4F-A33F-D645D62E1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8B34FE-D93E-EC49-BAE1-59072D1AB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8DE3F-61EA-584D-B3EA-A6F341B46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5569" y="5493176"/>
            <a:ext cx="4028431" cy="136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C5B2D-5978-FA40-803E-3396863F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48</Words>
  <Application>Microsoft Office PowerPoint</Application>
  <PresentationFormat>On-screen Show (4:3)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Sassoon Infant Rg</vt:lpstr>
      <vt:lpstr>Twinkl</vt:lpstr>
      <vt:lpstr>Twinkl SemiBold</vt:lpstr>
      <vt:lpstr>Office Theme</vt:lpstr>
      <vt:lpstr>Lesson 2 Recognising notes</vt:lpstr>
      <vt:lpstr>Recognising Notes</vt:lpstr>
      <vt:lpstr>Notes What Do They Look Like?</vt:lpstr>
      <vt:lpstr>Notes What Size Are They?</vt:lpstr>
      <vt:lpstr>Notes What Size Are They?</vt:lpstr>
      <vt:lpstr>Notes What Size Are They?</vt:lpstr>
      <vt:lpstr>Notes What Size Are They?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dcterms:created xsi:type="dcterms:W3CDTF">2019-07-05T11:02:13Z</dcterms:created>
  <dcterms:modified xsi:type="dcterms:W3CDTF">2020-06-30T13:57:08Z</dcterms:modified>
</cp:coreProperties>
</file>