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notesSlides/notesSlide7.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5.xml" ContentType="application/vnd.openxmlformats-officedocument.presentationml.notesSlide+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9"/>
  </p:notesMasterIdLst>
  <p:sldIdLst>
    <p:sldId id="258" r:id="rId2"/>
    <p:sldId id="264" r:id="rId3"/>
    <p:sldId id="260" r:id="rId4"/>
    <p:sldId id="256" r:id="rId5"/>
    <p:sldId id="278" r:id="rId6"/>
    <p:sldId id="279" r:id="rId7"/>
    <p:sldId id="273" r:id="rId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6" d="100"/>
          <a:sy n="76" d="100"/>
        </p:scale>
        <p:origin x="156"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customXml" Target="../customXml/item2.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851DD-DDC1-48F4-90D2-3D2BE2903BDF}" type="datetimeFigureOut">
              <a:rPr lang="en-GB" smtClean="0"/>
              <a:t>24/03/2021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04BB-27AC-48E0-8CE4-C815E695EDC1}" type="slidenum">
              <a:rPr lang="en-GB" smtClean="0"/>
              <a:t>‹#›</a:t>
            </a:fld>
            <a:endParaRPr lang="en-GB"/>
          </a:p>
        </p:txBody>
      </p:sp>
    </p:spTree>
    <p:extLst>
      <p:ext uri="{BB962C8B-B14F-4D97-AF65-F5344CB8AC3E}">
        <p14:creationId xmlns:p14="http://schemas.microsoft.com/office/powerpoint/2010/main" val="200694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1416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884605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57130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2088811" y="203200"/>
            <a:ext cx="7971488" cy="6451600"/>
          </a:xfrm>
          <a:prstGeom prst="rect">
            <a:avLst/>
          </a:prstGeom>
          <a:noFill/>
          <a:ln>
            <a:noFill/>
          </a:ln>
        </p:spPr>
      </p:pic>
      <p:sp>
        <p:nvSpPr>
          <p:cNvPr id="11" name="Google Shape;11;p2"/>
          <p:cNvSpPr txBox="1">
            <a:spLocks noGrp="1"/>
          </p:cNvSpPr>
          <p:nvPr>
            <p:ph type="ctrTitle"/>
          </p:nvPr>
        </p:nvSpPr>
        <p:spPr>
          <a:xfrm>
            <a:off x="3097767" y="1057467"/>
            <a:ext cx="5996400" cy="4743200"/>
          </a:xfrm>
          <a:prstGeom prst="rect">
            <a:avLst/>
          </a:prstGeom>
        </p:spPr>
        <p:txBody>
          <a:bodyPr spcFirstLastPara="1" wrap="square" lIns="0" tIns="0" rIns="0" bIns="0"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r>
              <a:rPr lang="en-US"/>
              <a:t>Click to edit Master title style</a:t>
            </a:r>
            <a:endParaRPr/>
          </a:p>
        </p:txBody>
      </p:sp>
      <p:grpSp>
        <p:nvGrpSpPr>
          <p:cNvPr id="12" name="Google Shape;12;p2"/>
          <p:cNvGrpSpPr/>
          <p:nvPr/>
        </p:nvGrpSpPr>
        <p:grpSpPr>
          <a:xfrm>
            <a:off x="9878353" y="3454833"/>
            <a:ext cx="2254143" cy="2912608"/>
            <a:chOff x="7408764" y="2591125"/>
            <a:chExt cx="1690607" cy="2184456"/>
          </a:xfrm>
        </p:grpSpPr>
        <p:grpSp>
          <p:nvGrpSpPr>
            <p:cNvPr id="13" name="Google Shape;13;p2"/>
            <p:cNvGrpSpPr/>
            <p:nvPr/>
          </p:nvGrpSpPr>
          <p:grpSpPr>
            <a:xfrm>
              <a:off x="7995213" y="4383200"/>
              <a:ext cx="593753" cy="392380"/>
              <a:chOff x="7995213" y="4383200"/>
              <a:chExt cx="593753" cy="392380"/>
            </a:xfrm>
          </p:grpSpPr>
          <p:sp>
            <p:nvSpPr>
              <p:cNvPr id="14" name="Google Shape;14;p2"/>
              <p:cNvSpPr/>
              <p:nvPr/>
            </p:nvSpPr>
            <p:spPr>
              <a:xfrm>
                <a:off x="79952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 name="Google Shape;15;p2"/>
              <p:cNvSpPr/>
              <p:nvPr/>
            </p:nvSpPr>
            <p:spPr>
              <a:xfrm flipH="1">
                <a:off x="84573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 name="Google Shape;16;p2"/>
            <p:cNvSpPr/>
            <p:nvPr/>
          </p:nvSpPr>
          <p:spPr>
            <a:xfrm rot="1286208">
              <a:off x="8683842" y="4116954"/>
              <a:ext cx="383408" cy="24834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7" name="Google Shape;17;p2"/>
            <p:cNvSpPr/>
            <p:nvPr/>
          </p:nvSpPr>
          <p:spPr>
            <a:xfrm rot="7382472">
              <a:off x="7425676" y="4045949"/>
              <a:ext cx="383364" cy="248319"/>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8" name="Google Shape;18;p2"/>
            <p:cNvPicPr preferRelativeResize="0"/>
            <p:nvPr/>
          </p:nvPicPr>
          <p:blipFill>
            <a:blip r:embed="rId3">
              <a:alphaModFix/>
            </a:blip>
            <a:stretch>
              <a:fillRect/>
            </a:stretch>
          </p:blipFill>
          <p:spPr>
            <a:xfrm>
              <a:off x="7716146" y="2591125"/>
              <a:ext cx="1151884" cy="1884475"/>
            </a:xfrm>
            <a:prstGeom prst="rect">
              <a:avLst/>
            </a:prstGeom>
            <a:noFill/>
            <a:ln>
              <a:noFill/>
            </a:ln>
          </p:spPr>
        </p:pic>
        <p:sp>
          <p:nvSpPr>
            <p:cNvPr id="19" name="Google Shape;19;p2"/>
            <p:cNvSpPr/>
            <p:nvPr/>
          </p:nvSpPr>
          <p:spPr>
            <a:xfrm>
              <a:off x="8291550" y="37679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 name="Google Shape;20;p2"/>
            <p:cNvSpPr/>
            <p:nvPr/>
          </p:nvSpPr>
          <p:spPr>
            <a:xfrm>
              <a:off x="8002284" y="37804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 name="Google Shape;21;p2"/>
            <p:cNvSpPr/>
            <p:nvPr/>
          </p:nvSpPr>
          <p:spPr>
            <a:xfrm rot="2699884">
              <a:off x="7991638" y="3650470"/>
              <a:ext cx="524796" cy="5847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grpSp>
        <p:nvGrpSpPr>
          <p:cNvPr id="22" name="Google Shape;22;p2"/>
          <p:cNvGrpSpPr/>
          <p:nvPr/>
        </p:nvGrpSpPr>
        <p:grpSpPr>
          <a:xfrm>
            <a:off x="232140" y="4021791"/>
            <a:ext cx="2081411" cy="2351797"/>
            <a:chOff x="174105" y="3016343"/>
            <a:chExt cx="1561058" cy="1763848"/>
          </a:xfrm>
        </p:grpSpPr>
        <p:grpSp>
          <p:nvGrpSpPr>
            <p:cNvPr id="23" name="Google Shape;23;p2"/>
            <p:cNvGrpSpPr/>
            <p:nvPr/>
          </p:nvGrpSpPr>
          <p:grpSpPr>
            <a:xfrm>
              <a:off x="878674" y="4387822"/>
              <a:ext cx="477532" cy="392369"/>
              <a:chOff x="3019540" y="1608452"/>
              <a:chExt cx="440488" cy="361931"/>
            </a:xfrm>
          </p:grpSpPr>
          <p:sp>
            <p:nvSpPr>
              <p:cNvPr id="24" name="Google Shape;24;p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25" name="Google Shape;25;p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26" name="Google Shape;26;p2"/>
            <p:cNvPicPr preferRelativeResize="0"/>
            <p:nvPr/>
          </p:nvPicPr>
          <p:blipFill>
            <a:blip r:embed="rId4">
              <a:alphaModFix/>
            </a:blip>
            <a:stretch>
              <a:fillRect/>
            </a:stretch>
          </p:blipFill>
          <p:spPr>
            <a:xfrm flipH="1">
              <a:off x="327482" y="3016343"/>
              <a:ext cx="1407681" cy="1459257"/>
            </a:xfrm>
            <a:prstGeom prst="rect">
              <a:avLst/>
            </a:prstGeom>
            <a:noFill/>
            <a:ln>
              <a:noFill/>
            </a:ln>
          </p:spPr>
        </p:pic>
        <p:sp>
          <p:nvSpPr>
            <p:cNvPr id="27" name="Google Shape;27;p2"/>
            <p:cNvSpPr/>
            <p:nvPr/>
          </p:nvSpPr>
          <p:spPr>
            <a:xfrm rot="-10145659">
              <a:off x="200227" y="39366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28" name="Google Shape;28;p2"/>
            <p:cNvSpPr/>
            <p:nvPr/>
          </p:nvSpPr>
          <p:spPr>
            <a:xfrm flipH="1">
              <a:off x="1077809" y="34433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9" name="Google Shape;29;p2"/>
            <p:cNvSpPr/>
            <p:nvPr/>
          </p:nvSpPr>
          <p:spPr>
            <a:xfrm flipH="1">
              <a:off x="1394530" y="34185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3323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30"/>
        <p:cNvGrpSpPr/>
        <p:nvPr/>
      </p:nvGrpSpPr>
      <p:grpSpPr>
        <a:xfrm>
          <a:off x="0" y="0"/>
          <a:ext cx="0" cy="0"/>
          <a:chOff x="0" y="0"/>
          <a:chExt cx="0" cy="0"/>
        </a:xfrm>
      </p:grpSpPr>
      <p:grpSp>
        <p:nvGrpSpPr>
          <p:cNvPr id="31" name="Google Shape;31;p3"/>
          <p:cNvGrpSpPr/>
          <p:nvPr/>
        </p:nvGrpSpPr>
        <p:grpSpPr>
          <a:xfrm>
            <a:off x="9898259" y="3731649"/>
            <a:ext cx="2157259" cy="2438739"/>
            <a:chOff x="7423694" y="2798737"/>
            <a:chExt cx="1617944" cy="1829054"/>
          </a:xfrm>
        </p:grpSpPr>
        <p:grpSp>
          <p:nvGrpSpPr>
            <p:cNvPr id="32" name="Google Shape;32;p3"/>
            <p:cNvGrpSpPr/>
            <p:nvPr/>
          </p:nvGrpSpPr>
          <p:grpSpPr>
            <a:xfrm flipH="1">
              <a:off x="7859537" y="4235422"/>
              <a:ext cx="477532" cy="392369"/>
              <a:chOff x="3019540" y="1608452"/>
              <a:chExt cx="440488" cy="361931"/>
            </a:xfrm>
          </p:grpSpPr>
          <p:sp>
            <p:nvSpPr>
              <p:cNvPr id="33" name="Google Shape;33;p3"/>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34" name="Google Shape;34;p3"/>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35" name="Google Shape;35;p3"/>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36" name="Google Shape;36;p3"/>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37" name="Google Shape;37;p3"/>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38" name="Google Shape;38;p3"/>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39" name="Google Shape;39;p3"/>
          <p:cNvGrpSpPr/>
          <p:nvPr/>
        </p:nvGrpSpPr>
        <p:grpSpPr>
          <a:xfrm>
            <a:off x="313319" y="3786651"/>
            <a:ext cx="2180716" cy="2377589"/>
            <a:chOff x="234989" y="2839988"/>
            <a:chExt cx="1635537" cy="1783192"/>
          </a:xfrm>
        </p:grpSpPr>
        <p:grpSp>
          <p:nvGrpSpPr>
            <p:cNvPr id="40" name="Google Shape;40;p3"/>
            <p:cNvGrpSpPr/>
            <p:nvPr/>
          </p:nvGrpSpPr>
          <p:grpSpPr>
            <a:xfrm>
              <a:off x="782412" y="4230800"/>
              <a:ext cx="593753" cy="392380"/>
              <a:chOff x="7919013" y="4383200"/>
              <a:chExt cx="593753" cy="392380"/>
            </a:xfrm>
          </p:grpSpPr>
          <p:sp>
            <p:nvSpPr>
              <p:cNvPr id="41" name="Google Shape;41;p3"/>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42" name="Google Shape;42;p3"/>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43" name="Google Shape;43;p3"/>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44" name="Google Shape;44;p3"/>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45" name="Google Shape;45;p3"/>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46" name="Google Shape;46;p3"/>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7" name="Google Shape;47;p3"/>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8" name="Google Shape;48;p3"/>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pic>
        <p:nvPicPr>
          <p:cNvPr id="49" name="Google Shape;49;p3"/>
          <p:cNvPicPr preferRelativeResize="0"/>
          <p:nvPr/>
        </p:nvPicPr>
        <p:blipFill>
          <a:blip r:embed="rId4">
            <a:alphaModFix/>
          </a:blip>
          <a:stretch>
            <a:fillRect/>
          </a:stretch>
        </p:blipFill>
        <p:spPr>
          <a:xfrm>
            <a:off x="2088811" y="203200"/>
            <a:ext cx="7971488" cy="6451600"/>
          </a:xfrm>
          <a:prstGeom prst="rect">
            <a:avLst/>
          </a:prstGeom>
          <a:noFill/>
          <a:ln>
            <a:noFill/>
          </a:ln>
        </p:spPr>
      </p:pic>
      <p:sp>
        <p:nvSpPr>
          <p:cNvPr id="50" name="Google Shape;50;p3"/>
          <p:cNvSpPr txBox="1">
            <a:spLocks noGrp="1"/>
          </p:cNvSpPr>
          <p:nvPr>
            <p:ph type="ctrTitle"/>
          </p:nvPr>
        </p:nvSpPr>
        <p:spPr>
          <a:xfrm>
            <a:off x="3110200" y="2489633"/>
            <a:ext cx="5971600" cy="1343600"/>
          </a:xfrm>
          <a:prstGeom prst="rect">
            <a:avLst/>
          </a:prstGeom>
        </p:spPr>
        <p:txBody>
          <a:bodyPr spcFirstLastPara="1" wrap="square" lIns="0" tIns="0" rIns="0" bIns="0" anchor="t"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51" name="Google Shape;51;p3"/>
          <p:cNvSpPr txBox="1">
            <a:spLocks noGrp="1"/>
          </p:cNvSpPr>
          <p:nvPr>
            <p:ph type="subTitle" idx="1"/>
          </p:nvPr>
        </p:nvSpPr>
        <p:spPr>
          <a:xfrm>
            <a:off x="3110200" y="3962367"/>
            <a:ext cx="5971600" cy="4060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1800"/>
              <a:buNone/>
              <a:defRPr sz="2400">
                <a:solidFill>
                  <a:schemeClr val="dk2"/>
                </a:solidFill>
              </a:defRPr>
            </a:lvl1pPr>
            <a:lvl2pPr lvl="1" algn="ctr" rtl="0">
              <a:spcBef>
                <a:spcPts val="1067"/>
              </a:spcBef>
              <a:spcAft>
                <a:spcPts val="0"/>
              </a:spcAft>
              <a:buClr>
                <a:schemeClr val="dk2"/>
              </a:buClr>
              <a:buSzPts val="1800"/>
              <a:buNone/>
              <a:defRPr sz="2400">
                <a:solidFill>
                  <a:schemeClr val="dk2"/>
                </a:solidFill>
              </a:defRPr>
            </a:lvl2pPr>
            <a:lvl3pPr lvl="2" algn="ctr" rtl="0">
              <a:spcBef>
                <a:spcPts val="1067"/>
              </a:spcBef>
              <a:spcAft>
                <a:spcPts val="0"/>
              </a:spcAft>
              <a:buClr>
                <a:schemeClr val="dk2"/>
              </a:buClr>
              <a:buSzPts val="1800"/>
              <a:buNone/>
              <a:defRPr sz="2400">
                <a:solidFill>
                  <a:schemeClr val="dk2"/>
                </a:solidFill>
              </a:defRPr>
            </a:lvl3pPr>
            <a:lvl4pPr lvl="3" algn="ctr" rtl="0">
              <a:spcBef>
                <a:spcPts val="1067"/>
              </a:spcBef>
              <a:spcAft>
                <a:spcPts val="0"/>
              </a:spcAft>
              <a:buClr>
                <a:schemeClr val="dk2"/>
              </a:buClr>
              <a:buSzPts val="1800"/>
              <a:buNone/>
              <a:defRPr sz="2400">
                <a:solidFill>
                  <a:schemeClr val="dk2"/>
                </a:solidFill>
              </a:defRPr>
            </a:lvl4pPr>
            <a:lvl5pPr lvl="4" algn="ctr" rtl="0">
              <a:spcBef>
                <a:spcPts val="1067"/>
              </a:spcBef>
              <a:spcAft>
                <a:spcPts val="0"/>
              </a:spcAft>
              <a:buClr>
                <a:schemeClr val="dk2"/>
              </a:buClr>
              <a:buSzPts val="1800"/>
              <a:buNone/>
              <a:defRPr sz="2400">
                <a:solidFill>
                  <a:schemeClr val="dk2"/>
                </a:solidFill>
              </a:defRPr>
            </a:lvl5pPr>
            <a:lvl6pPr lvl="5" algn="ctr" rtl="0">
              <a:spcBef>
                <a:spcPts val="1067"/>
              </a:spcBef>
              <a:spcAft>
                <a:spcPts val="0"/>
              </a:spcAft>
              <a:buClr>
                <a:schemeClr val="dk2"/>
              </a:buClr>
              <a:buSzPts val="1800"/>
              <a:buNone/>
              <a:defRPr sz="2400">
                <a:solidFill>
                  <a:schemeClr val="dk2"/>
                </a:solidFill>
              </a:defRPr>
            </a:lvl6pPr>
            <a:lvl7pPr lvl="6" algn="ctr" rtl="0">
              <a:spcBef>
                <a:spcPts val="1067"/>
              </a:spcBef>
              <a:spcAft>
                <a:spcPts val="0"/>
              </a:spcAft>
              <a:buClr>
                <a:schemeClr val="dk2"/>
              </a:buClr>
              <a:buSzPts val="1800"/>
              <a:buNone/>
              <a:defRPr sz="2400">
                <a:solidFill>
                  <a:schemeClr val="dk2"/>
                </a:solidFill>
              </a:defRPr>
            </a:lvl7pPr>
            <a:lvl8pPr lvl="7" algn="ctr" rtl="0">
              <a:spcBef>
                <a:spcPts val="1067"/>
              </a:spcBef>
              <a:spcAft>
                <a:spcPts val="0"/>
              </a:spcAft>
              <a:buClr>
                <a:schemeClr val="dk2"/>
              </a:buClr>
              <a:buSzPts val="1800"/>
              <a:buNone/>
              <a:defRPr sz="2400">
                <a:solidFill>
                  <a:schemeClr val="dk2"/>
                </a:solidFill>
              </a:defRPr>
            </a:lvl8pPr>
            <a:lvl9pPr lvl="8" algn="ctr" rtl="0">
              <a:spcBef>
                <a:spcPts val="1067"/>
              </a:spcBef>
              <a:spcAft>
                <a:spcPts val="1067"/>
              </a:spcAft>
              <a:buClr>
                <a:schemeClr val="dk2"/>
              </a:buClr>
              <a:buSzPts val="1800"/>
              <a:buNone/>
              <a:defRPr sz="2400">
                <a:solidFill>
                  <a:schemeClr val="dk2"/>
                </a:solidFill>
              </a:defRPr>
            </a:lvl9pPr>
          </a:lstStyle>
          <a:p>
            <a:r>
              <a:rPr lang="en-US"/>
              <a:t>Click to edit Master subtitle style</a:t>
            </a:r>
            <a:endParaRPr/>
          </a:p>
        </p:txBody>
      </p:sp>
    </p:spTree>
    <p:extLst>
      <p:ext uri="{BB962C8B-B14F-4D97-AF65-F5344CB8AC3E}">
        <p14:creationId xmlns:p14="http://schemas.microsoft.com/office/powerpoint/2010/main" val="26691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52"/>
        <p:cNvGrpSpPr/>
        <p:nvPr/>
      </p:nvGrpSpPr>
      <p:grpSpPr>
        <a:xfrm>
          <a:off x="0" y="0"/>
          <a:ext cx="0" cy="0"/>
          <a:chOff x="0" y="0"/>
          <a:chExt cx="0" cy="0"/>
        </a:xfrm>
      </p:grpSpPr>
      <p:pic>
        <p:nvPicPr>
          <p:cNvPr id="53" name="Google Shape;53;p4"/>
          <p:cNvPicPr preferRelativeResize="0"/>
          <p:nvPr/>
        </p:nvPicPr>
        <p:blipFill>
          <a:blip r:embed="rId2">
            <a:alphaModFix/>
          </a:blip>
          <a:stretch>
            <a:fillRect/>
          </a:stretch>
        </p:blipFill>
        <p:spPr>
          <a:xfrm>
            <a:off x="1899351" y="367626"/>
            <a:ext cx="6343231" cy="6069281"/>
          </a:xfrm>
          <a:prstGeom prst="rect">
            <a:avLst/>
          </a:prstGeom>
          <a:noFill/>
          <a:ln>
            <a:noFill/>
          </a:ln>
        </p:spPr>
      </p:pic>
      <p:sp>
        <p:nvSpPr>
          <p:cNvPr id="54" name="Google Shape;54;p4"/>
          <p:cNvSpPr txBox="1">
            <a:spLocks noGrp="1"/>
          </p:cNvSpPr>
          <p:nvPr>
            <p:ph type="body" idx="1"/>
          </p:nvPr>
        </p:nvSpPr>
        <p:spPr>
          <a:xfrm>
            <a:off x="2428867" y="1352600"/>
            <a:ext cx="4896000" cy="4152800"/>
          </a:xfrm>
          <a:prstGeom prst="rect">
            <a:avLst/>
          </a:prstGeom>
        </p:spPr>
        <p:txBody>
          <a:bodyPr spcFirstLastPara="1" wrap="square" lIns="0" tIns="0" rIns="0" bIns="0" anchor="ctr" anchorCtr="0">
            <a:noAutofit/>
          </a:bodyPr>
          <a:lstStyle>
            <a:lvl1pPr marL="609585" lvl="0" indent="-474121" algn="ctr" rtl="0">
              <a:spcBef>
                <a:spcPts val="0"/>
              </a:spcBef>
              <a:spcAft>
                <a:spcPts val="0"/>
              </a:spcAft>
              <a:buClr>
                <a:schemeClr val="dk1"/>
              </a:buClr>
              <a:buSzPts val="2000"/>
              <a:buChar char="➜"/>
              <a:defRPr i="1">
                <a:solidFill>
                  <a:schemeClr val="dk1"/>
                </a:solidFill>
              </a:defRPr>
            </a:lvl1pPr>
            <a:lvl2pPr marL="1219170" lvl="1" indent="-507987" algn="ctr" rtl="0">
              <a:spcBef>
                <a:spcPts val="1067"/>
              </a:spcBef>
              <a:spcAft>
                <a:spcPts val="0"/>
              </a:spcAft>
              <a:buClr>
                <a:schemeClr val="dk1"/>
              </a:buClr>
              <a:buSzPts val="2400"/>
              <a:buChar char="-"/>
              <a:defRPr i="1">
                <a:solidFill>
                  <a:schemeClr val="dk1"/>
                </a:solidFill>
              </a:defRPr>
            </a:lvl2pPr>
            <a:lvl3pPr marL="1828754" lvl="2" indent="-507987" algn="ctr" rtl="0">
              <a:spcBef>
                <a:spcPts val="1067"/>
              </a:spcBef>
              <a:spcAft>
                <a:spcPts val="0"/>
              </a:spcAft>
              <a:buClr>
                <a:schemeClr val="dk1"/>
              </a:buClr>
              <a:buSzPts val="2400"/>
              <a:buChar char="-"/>
              <a:defRPr i="1">
                <a:solidFill>
                  <a:schemeClr val="dk1"/>
                </a:solidFill>
              </a:defRPr>
            </a:lvl3pPr>
            <a:lvl4pPr marL="2438339" lvl="3" indent="-507987" algn="ctr" rtl="0">
              <a:spcBef>
                <a:spcPts val="1067"/>
              </a:spcBef>
              <a:spcAft>
                <a:spcPts val="0"/>
              </a:spcAft>
              <a:buClr>
                <a:schemeClr val="dk1"/>
              </a:buClr>
              <a:buSzPts val="2400"/>
              <a:buChar char="-"/>
              <a:defRPr i="1">
                <a:solidFill>
                  <a:schemeClr val="dk1"/>
                </a:solidFill>
              </a:defRPr>
            </a:lvl4pPr>
            <a:lvl5pPr marL="3047924" lvl="4" indent="-507987" algn="ctr" rtl="0">
              <a:spcBef>
                <a:spcPts val="1067"/>
              </a:spcBef>
              <a:spcAft>
                <a:spcPts val="0"/>
              </a:spcAft>
              <a:buClr>
                <a:schemeClr val="dk1"/>
              </a:buClr>
              <a:buSzPts val="2400"/>
              <a:buChar char="-"/>
              <a:defRPr i="1">
                <a:solidFill>
                  <a:schemeClr val="dk1"/>
                </a:solidFill>
              </a:defRPr>
            </a:lvl5pPr>
            <a:lvl6pPr marL="3657509" lvl="5" indent="-507987" algn="ctr" rtl="0">
              <a:spcBef>
                <a:spcPts val="1067"/>
              </a:spcBef>
              <a:spcAft>
                <a:spcPts val="0"/>
              </a:spcAft>
              <a:buClr>
                <a:schemeClr val="dk1"/>
              </a:buClr>
              <a:buSzPts val="2400"/>
              <a:buChar char="-"/>
              <a:defRPr i="1">
                <a:solidFill>
                  <a:schemeClr val="dk1"/>
                </a:solidFill>
              </a:defRPr>
            </a:lvl6pPr>
            <a:lvl7pPr marL="4267093" lvl="6" indent="-507987" algn="ctr" rtl="0">
              <a:spcBef>
                <a:spcPts val="1067"/>
              </a:spcBef>
              <a:spcAft>
                <a:spcPts val="0"/>
              </a:spcAft>
              <a:buClr>
                <a:schemeClr val="dk1"/>
              </a:buClr>
              <a:buSzPts val="2400"/>
              <a:buChar char="●"/>
              <a:defRPr i="1">
                <a:solidFill>
                  <a:schemeClr val="dk1"/>
                </a:solidFill>
              </a:defRPr>
            </a:lvl7pPr>
            <a:lvl8pPr marL="4876678" lvl="7" indent="-507987" algn="ctr" rtl="0">
              <a:spcBef>
                <a:spcPts val="1067"/>
              </a:spcBef>
              <a:spcAft>
                <a:spcPts val="0"/>
              </a:spcAft>
              <a:buClr>
                <a:schemeClr val="dk1"/>
              </a:buClr>
              <a:buSzPts val="2400"/>
              <a:buChar char="○"/>
              <a:defRPr i="1">
                <a:solidFill>
                  <a:schemeClr val="dk1"/>
                </a:solidFill>
              </a:defRPr>
            </a:lvl8pPr>
            <a:lvl9pPr marL="5486263" lvl="8" indent="-507987" algn="ctr" rtl="0">
              <a:spcBef>
                <a:spcPts val="1067"/>
              </a:spcBef>
              <a:spcAft>
                <a:spcPts val="1067"/>
              </a:spcAft>
              <a:buClr>
                <a:schemeClr val="dk1"/>
              </a:buClr>
              <a:buSzPts val="2400"/>
              <a:buChar char="■"/>
              <a:defRPr i="1">
                <a:solidFill>
                  <a:schemeClr val="dk1"/>
                </a:solidFill>
              </a:defRPr>
            </a:lvl9pPr>
          </a:lstStyle>
          <a:p>
            <a:pPr lvl="0"/>
            <a:r>
              <a:rPr lang="en-US"/>
              <a:t>Click to edit Master text styles</a:t>
            </a:r>
          </a:p>
        </p:txBody>
      </p:sp>
      <p:sp>
        <p:nvSpPr>
          <p:cNvPr id="55" name="Google Shape;55;p4"/>
          <p:cNvSpPr txBox="1"/>
          <p:nvPr/>
        </p:nvSpPr>
        <p:spPr>
          <a:xfrm>
            <a:off x="3572000" y="367625"/>
            <a:ext cx="2609600" cy="871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12800">
                <a:solidFill>
                  <a:schemeClr val="dk1"/>
                </a:solidFill>
                <a:latin typeface="Walter Turncoat"/>
                <a:ea typeface="Walter Turncoat"/>
                <a:cs typeface="Walter Turncoat"/>
                <a:sym typeface="Walter Turncoat"/>
              </a:rPr>
              <a:t>“</a:t>
            </a:r>
            <a:endParaRPr sz="12800">
              <a:solidFill>
                <a:schemeClr val="dk1"/>
              </a:solidFill>
              <a:latin typeface="Walter Turncoat"/>
              <a:ea typeface="Walter Turncoat"/>
              <a:cs typeface="Walter Turncoat"/>
              <a:sym typeface="Walter Turncoat"/>
            </a:endParaRPr>
          </a:p>
        </p:txBody>
      </p:sp>
      <p:sp>
        <p:nvSpPr>
          <p:cNvPr id="56" name="Google Shape;56;p4"/>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57" name="Google Shape;57;p4"/>
          <p:cNvGrpSpPr/>
          <p:nvPr/>
        </p:nvGrpSpPr>
        <p:grpSpPr>
          <a:xfrm>
            <a:off x="8103128" y="3228701"/>
            <a:ext cx="2203449" cy="2922639"/>
            <a:chOff x="6077345" y="2421525"/>
            <a:chExt cx="1652587" cy="2191979"/>
          </a:xfrm>
        </p:grpSpPr>
        <p:sp>
          <p:nvSpPr>
            <p:cNvPr id="58" name="Google Shape;58;p4"/>
            <p:cNvSpPr/>
            <p:nvPr/>
          </p:nvSpPr>
          <p:spPr>
            <a:xfrm rot="-9402089">
              <a:off x="6110823" y="3129898"/>
              <a:ext cx="383368" cy="248322"/>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grpSp>
          <p:nvGrpSpPr>
            <p:cNvPr id="59" name="Google Shape;59;p4"/>
            <p:cNvGrpSpPr/>
            <p:nvPr/>
          </p:nvGrpSpPr>
          <p:grpSpPr>
            <a:xfrm flipH="1">
              <a:off x="6683849" y="4221134"/>
              <a:ext cx="477532" cy="392369"/>
              <a:chOff x="4104022" y="1595273"/>
              <a:chExt cx="440488" cy="361931"/>
            </a:xfrm>
          </p:grpSpPr>
          <p:sp>
            <p:nvSpPr>
              <p:cNvPr id="60" name="Google Shape;60;p4"/>
              <p:cNvSpPr/>
              <p:nvPr/>
            </p:nvSpPr>
            <p:spPr>
              <a:xfrm flipH="1">
                <a:off x="4423085"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61" name="Google Shape;61;p4"/>
              <p:cNvSpPr/>
              <p:nvPr/>
            </p:nvSpPr>
            <p:spPr>
              <a:xfrm flipH="1">
                <a:off x="4104022"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62" name="Google Shape;62;p4"/>
            <p:cNvPicPr preferRelativeResize="0"/>
            <p:nvPr/>
          </p:nvPicPr>
          <p:blipFill>
            <a:blip r:embed="rId3">
              <a:alphaModFix/>
            </a:blip>
            <a:stretch>
              <a:fillRect/>
            </a:stretch>
          </p:blipFill>
          <p:spPr>
            <a:xfrm>
              <a:off x="6346671" y="2421525"/>
              <a:ext cx="1151884" cy="1884475"/>
            </a:xfrm>
            <a:prstGeom prst="rect">
              <a:avLst/>
            </a:prstGeom>
            <a:noFill/>
            <a:ln>
              <a:noFill/>
            </a:ln>
          </p:spPr>
        </p:pic>
        <p:sp>
          <p:nvSpPr>
            <p:cNvPr id="63" name="Google Shape;63;p4"/>
            <p:cNvSpPr/>
            <p:nvPr/>
          </p:nvSpPr>
          <p:spPr>
            <a:xfrm rot="10145659" flipH="1">
              <a:off x="7432735" y="3653264"/>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64" name="Google Shape;64;p4"/>
            <p:cNvSpPr/>
            <p:nvPr/>
          </p:nvSpPr>
          <p:spPr>
            <a:xfrm>
              <a:off x="6833395" y="338862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65" name="Google Shape;65;p4"/>
            <p:cNvSpPr/>
            <p:nvPr/>
          </p:nvSpPr>
          <p:spPr>
            <a:xfrm>
              <a:off x="6534799" y="336382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504994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6"/>
        <p:cNvGrpSpPr/>
        <p:nvPr/>
      </p:nvGrpSpPr>
      <p:grpSpPr>
        <a:xfrm>
          <a:off x="0" y="0"/>
          <a:ext cx="0" cy="0"/>
          <a:chOff x="0" y="0"/>
          <a:chExt cx="0" cy="0"/>
        </a:xfrm>
      </p:grpSpPr>
      <p:pic>
        <p:nvPicPr>
          <p:cNvPr id="67" name="Google Shape;67;p5"/>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68" name="Google Shape;68;p5"/>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3000"/>
              <a:buNone/>
              <a:defRPr>
                <a:solidFill>
                  <a:schemeClr val="dk1"/>
                </a:solidFill>
              </a:defRPr>
            </a:lvl1pPr>
            <a:lvl2pPr lvl="1" rtl="0">
              <a:spcBef>
                <a:spcPts val="0"/>
              </a:spcBef>
              <a:spcAft>
                <a:spcPts val="0"/>
              </a:spcAft>
              <a:buClr>
                <a:schemeClr val="dk1"/>
              </a:buClr>
              <a:buSzPts val="3000"/>
              <a:buNone/>
              <a:defRPr>
                <a:solidFill>
                  <a:schemeClr val="dk1"/>
                </a:solidFill>
              </a:defRPr>
            </a:lvl2pPr>
            <a:lvl3pPr lvl="2" rtl="0">
              <a:spcBef>
                <a:spcPts val="0"/>
              </a:spcBef>
              <a:spcAft>
                <a:spcPts val="0"/>
              </a:spcAft>
              <a:buClr>
                <a:schemeClr val="dk1"/>
              </a:buClr>
              <a:buSzPts val="3000"/>
              <a:buNone/>
              <a:defRPr>
                <a:solidFill>
                  <a:schemeClr val="dk1"/>
                </a:solidFill>
              </a:defRPr>
            </a:lvl3pPr>
            <a:lvl4pPr lvl="3" rtl="0">
              <a:spcBef>
                <a:spcPts val="0"/>
              </a:spcBef>
              <a:spcAft>
                <a:spcPts val="0"/>
              </a:spcAft>
              <a:buClr>
                <a:schemeClr val="dk1"/>
              </a:buClr>
              <a:buSzPts val="3000"/>
              <a:buNone/>
              <a:defRPr>
                <a:solidFill>
                  <a:schemeClr val="dk1"/>
                </a:solidFill>
              </a:defRPr>
            </a:lvl4pPr>
            <a:lvl5pPr lvl="4" rtl="0">
              <a:spcBef>
                <a:spcPts val="0"/>
              </a:spcBef>
              <a:spcAft>
                <a:spcPts val="0"/>
              </a:spcAft>
              <a:buClr>
                <a:schemeClr val="dk1"/>
              </a:buClr>
              <a:buSzPts val="3000"/>
              <a:buNone/>
              <a:defRPr>
                <a:solidFill>
                  <a:schemeClr val="dk1"/>
                </a:solidFill>
              </a:defRPr>
            </a:lvl5pPr>
            <a:lvl6pPr lvl="5" rtl="0">
              <a:spcBef>
                <a:spcPts val="0"/>
              </a:spcBef>
              <a:spcAft>
                <a:spcPts val="0"/>
              </a:spcAft>
              <a:buClr>
                <a:schemeClr val="dk1"/>
              </a:buClr>
              <a:buSzPts val="3000"/>
              <a:buNone/>
              <a:defRPr>
                <a:solidFill>
                  <a:schemeClr val="dk1"/>
                </a:solidFill>
              </a:defRPr>
            </a:lvl6pPr>
            <a:lvl7pPr lvl="6" rtl="0">
              <a:spcBef>
                <a:spcPts val="0"/>
              </a:spcBef>
              <a:spcAft>
                <a:spcPts val="0"/>
              </a:spcAft>
              <a:buClr>
                <a:schemeClr val="dk1"/>
              </a:buClr>
              <a:buSzPts val="3000"/>
              <a:buNone/>
              <a:defRPr>
                <a:solidFill>
                  <a:schemeClr val="dk1"/>
                </a:solidFill>
              </a:defRPr>
            </a:lvl7pPr>
            <a:lvl8pPr lvl="7" rtl="0">
              <a:spcBef>
                <a:spcPts val="0"/>
              </a:spcBef>
              <a:spcAft>
                <a:spcPts val="0"/>
              </a:spcAft>
              <a:buClr>
                <a:schemeClr val="dk1"/>
              </a:buClr>
              <a:buSzPts val="3000"/>
              <a:buNone/>
              <a:defRPr>
                <a:solidFill>
                  <a:schemeClr val="dk1"/>
                </a:solidFill>
              </a:defRPr>
            </a:lvl8pPr>
            <a:lvl9pPr lvl="8" rtl="0">
              <a:spcBef>
                <a:spcPts val="0"/>
              </a:spcBef>
              <a:spcAft>
                <a:spcPts val="0"/>
              </a:spcAft>
              <a:buClr>
                <a:schemeClr val="dk1"/>
              </a:buClr>
              <a:buSzPts val="3000"/>
              <a:buNone/>
              <a:defRPr>
                <a:solidFill>
                  <a:schemeClr val="dk1"/>
                </a:solidFill>
              </a:defRPr>
            </a:lvl9pPr>
          </a:lstStyle>
          <a:p>
            <a:r>
              <a:rPr lang="en-US"/>
              <a:t>Click to edit Master title style</a:t>
            </a:r>
            <a:endParaRPr/>
          </a:p>
        </p:txBody>
      </p:sp>
      <p:sp>
        <p:nvSpPr>
          <p:cNvPr id="69" name="Google Shape;69;p5"/>
          <p:cNvSpPr txBox="1">
            <a:spLocks noGrp="1"/>
          </p:cNvSpPr>
          <p:nvPr>
            <p:ph type="body" idx="1"/>
          </p:nvPr>
        </p:nvSpPr>
        <p:spPr>
          <a:xfrm>
            <a:off x="730833" y="1695467"/>
            <a:ext cx="8222800" cy="43972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a:lvl1pPr>
            <a:lvl2pPr marL="1219170" lvl="1" indent="-507987" rtl="0">
              <a:spcBef>
                <a:spcPts val="1067"/>
              </a:spcBef>
              <a:spcAft>
                <a:spcPts val="0"/>
              </a:spcAft>
              <a:buSzPts val="2400"/>
              <a:buChar char="-"/>
              <a:defRPr/>
            </a:lvl2pPr>
            <a:lvl3pPr marL="1828754" lvl="2" indent="-507987" rtl="0">
              <a:spcBef>
                <a:spcPts val="1067"/>
              </a:spcBef>
              <a:spcAft>
                <a:spcPts val="0"/>
              </a:spcAft>
              <a:buSzPts val="2400"/>
              <a:buChar char="-"/>
              <a:defRPr/>
            </a:lvl3pPr>
            <a:lvl4pPr marL="2438339" lvl="3" indent="-507987" rtl="0">
              <a:spcBef>
                <a:spcPts val="1067"/>
              </a:spcBef>
              <a:spcAft>
                <a:spcPts val="0"/>
              </a:spcAft>
              <a:buSzPts val="2400"/>
              <a:buChar char="-"/>
              <a:defRPr/>
            </a:lvl4pPr>
            <a:lvl5pPr marL="3047924" lvl="4" indent="-507987" rtl="0">
              <a:spcBef>
                <a:spcPts val="1067"/>
              </a:spcBef>
              <a:spcAft>
                <a:spcPts val="0"/>
              </a:spcAft>
              <a:buSzPts val="2400"/>
              <a:buChar char="-"/>
              <a:defRPr/>
            </a:lvl5pPr>
            <a:lvl6pPr marL="3657509" lvl="5" indent="-507987" rtl="0">
              <a:spcBef>
                <a:spcPts val="1067"/>
              </a:spcBef>
              <a:spcAft>
                <a:spcPts val="0"/>
              </a:spcAft>
              <a:buSzPts val="2400"/>
              <a:buChar char="-"/>
              <a:defRPr/>
            </a:lvl6pPr>
            <a:lvl7pPr marL="4267093" lvl="6" indent="-507987" rtl="0">
              <a:spcBef>
                <a:spcPts val="1067"/>
              </a:spcBef>
              <a:spcAft>
                <a:spcPts val="0"/>
              </a:spcAft>
              <a:buSzPts val="2400"/>
              <a:buChar char="●"/>
              <a:defRPr/>
            </a:lvl7pPr>
            <a:lvl8pPr marL="4876678" lvl="7" indent="-507987" rtl="0">
              <a:spcBef>
                <a:spcPts val="1067"/>
              </a:spcBef>
              <a:spcAft>
                <a:spcPts val="0"/>
              </a:spcAft>
              <a:buSzPts val="2400"/>
              <a:buChar char="○"/>
              <a:defRPr/>
            </a:lvl8pPr>
            <a:lvl9pPr marL="5486263" lvl="8" indent="-507987" rtl="0">
              <a:spcBef>
                <a:spcPts val="1067"/>
              </a:spcBef>
              <a:spcAft>
                <a:spcPts val="1067"/>
              </a:spcAft>
              <a:buSzPts val="2400"/>
              <a:buChar char="■"/>
              <a:defRPr/>
            </a:lvl9pPr>
          </a:lstStyle>
          <a:p>
            <a:pPr lvl="0"/>
            <a:r>
              <a:rPr lang="en-US"/>
              <a:t>Click to edit Master text styles</a:t>
            </a:r>
          </a:p>
        </p:txBody>
      </p:sp>
      <p:sp>
        <p:nvSpPr>
          <p:cNvPr id="70" name="Google Shape;70;p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71" name="Google Shape;71;p5"/>
          <p:cNvGrpSpPr/>
          <p:nvPr/>
        </p:nvGrpSpPr>
        <p:grpSpPr>
          <a:xfrm>
            <a:off x="9802133" y="3711566"/>
            <a:ext cx="2151784" cy="2373097"/>
            <a:chOff x="7351600" y="2783674"/>
            <a:chExt cx="1613838" cy="1779823"/>
          </a:xfrm>
        </p:grpSpPr>
        <p:grpSp>
          <p:nvGrpSpPr>
            <p:cNvPr id="72" name="Google Shape;72;p5"/>
            <p:cNvGrpSpPr/>
            <p:nvPr/>
          </p:nvGrpSpPr>
          <p:grpSpPr>
            <a:xfrm flipH="1">
              <a:off x="7859537" y="4171128"/>
              <a:ext cx="477532" cy="392369"/>
              <a:chOff x="3019540" y="1549146"/>
              <a:chExt cx="440488" cy="361931"/>
            </a:xfrm>
          </p:grpSpPr>
          <p:sp>
            <p:nvSpPr>
              <p:cNvPr id="73" name="Google Shape;73;p5"/>
              <p:cNvSpPr/>
              <p:nvPr/>
            </p:nvSpPr>
            <p:spPr>
              <a:xfrm flipH="1">
                <a:off x="3338602"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74" name="Google Shape;74;p5"/>
              <p:cNvSpPr/>
              <p:nvPr/>
            </p:nvSpPr>
            <p:spPr>
              <a:xfrm flipH="1">
                <a:off x="3019540"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75" name="Google Shape;75;p5"/>
            <p:cNvPicPr preferRelativeResize="0"/>
            <p:nvPr/>
          </p:nvPicPr>
          <p:blipFill>
            <a:blip r:embed="rId3">
              <a:alphaModFix/>
            </a:blip>
            <a:stretch>
              <a:fillRect/>
            </a:stretch>
          </p:blipFill>
          <p:spPr>
            <a:xfrm>
              <a:off x="7351600" y="2783674"/>
              <a:ext cx="1457782" cy="1483911"/>
            </a:xfrm>
            <a:prstGeom prst="rect">
              <a:avLst/>
            </a:prstGeom>
            <a:noFill/>
            <a:ln>
              <a:noFill/>
            </a:ln>
          </p:spPr>
        </p:pic>
        <p:sp>
          <p:nvSpPr>
            <p:cNvPr id="76" name="Google Shape;76;p5"/>
            <p:cNvSpPr/>
            <p:nvPr/>
          </p:nvSpPr>
          <p:spPr>
            <a:xfrm rot="10145659" flipH="1">
              <a:off x="8668242" y="38604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77" name="Google Shape;77;p5"/>
            <p:cNvSpPr/>
            <p:nvPr/>
          </p:nvSpPr>
          <p:spPr>
            <a:xfrm>
              <a:off x="8068901" y="35957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78" name="Google Shape;78;p5"/>
            <p:cNvSpPr/>
            <p:nvPr/>
          </p:nvSpPr>
          <p:spPr>
            <a:xfrm>
              <a:off x="7770305" y="35709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9097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79"/>
        <p:cNvGrpSpPr/>
        <p:nvPr/>
      </p:nvGrpSpPr>
      <p:grpSpPr>
        <a:xfrm>
          <a:off x="0" y="0"/>
          <a:ext cx="0" cy="0"/>
          <a:chOff x="0" y="0"/>
          <a:chExt cx="0" cy="0"/>
        </a:xfrm>
      </p:grpSpPr>
      <p:pic>
        <p:nvPicPr>
          <p:cNvPr id="80" name="Google Shape;80;p6"/>
          <p:cNvPicPr preferRelativeResize="0"/>
          <p:nvPr/>
        </p:nvPicPr>
        <p:blipFill>
          <a:blip r:embed="rId2">
            <a:alphaModFix/>
          </a:blip>
          <a:stretch>
            <a:fillRect/>
          </a:stretch>
        </p:blipFill>
        <p:spPr>
          <a:xfrm>
            <a:off x="5857417" y="1181100"/>
            <a:ext cx="4804667" cy="4984765"/>
          </a:xfrm>
          <a:prstGeom prst="rect">
            <a:avLst/>
          </a:prstGeom>
          <a:noFill/>
          <a:ln>
            <a:noFill/>
          </a:ln>
        </p:spPr>
      </p:pic>
      <p:pic>
        <p:nvPicPr>
          <p:cNvPr id="81" name="Google Shape;81;p6"/>
          <p:cNvPicPr preferRelativeResize="0"/>
          <p:nvPr/>
        </p:nvPicPr>
        <p:blipFill>
          <a:blip r:embed="rId2">
            <a:alphaModFix/>
          </a:blip>
          <a:stretch>
            <a:fillRect/>
          </a:stretch>
        </p:blipFill>
        <p:spPr>
          <a:xfrm flipH="1">
            <a:off x="1529917" y="1752601"/>
            <a:ext cx="4804667" cy="4718068"/>
          </a:xfrm>
          <a:prstGeom prst="rect">
            <a:avLst/>
          </a:prstGeom>
          <a:noFill/>
          <a:ln>
            <a:noFill/>
          </a:ln>
        </p:spPr>
      </p:pic>
      <p:sp>
        <p:nvSpPr>
          <p:cNvPr id="82" name="Google Shape;82;p6"/>
          <p:cNvSpPr txBox="1">
            <a:spLocks noGrp="1"/>
          </p:cNvSpPr>
          <p:nvPr>
            <p:ph type="title"/>
          </p:nvPr>
        </p:nvSpPr>
        <p:spPr>
          <a:xfrm>
            <a:off x="1984600" y="324100"/>
            <a:ext cx="8222800" cy="5284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
        <p:nvSpPr>
          <p:cNvPr id="83" name="Google Shape;83;p6"/>
          <p:cNvSpPr txBox="1">
            <a:spLocks noGrp="1"/>
          </p:cNvSpPr>
          <p:nvPr>
            <p:ph type="body" idx="1"/>
          </p:nvPr>
        </p:nvSpPr>
        <p:spPr>
          <a:xfrm>
            <a:off x="2257433" y="21578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4" name="Google Shape;84;p6"/>
          <p:cNvSpPr txBox="1">
            <a:spLocks noGrp="1"/>
          </p:cNvSpPr>
          <p:nvPr>
            <p:ph type="body" idx="2"/>
          </p:nvPr>
        </p:nvSpPr>
        <p:spPr>
          <a:xfrm>
            <a:off x="6586565" y="17514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5" name="Google Shape;85;p6"/>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86" name="Google Shape;86;p6"/>
          <p:cNvGrpSpPr/>
          <p:nvPr/>
        </p:nvGrpSpPr>
        <p:grpSpPr>
          <a:xfrm>
            <a:off x="10484548" y="3956534"/>
            <a:ext cx="1894120" cy="1701300"/>
            <a:chOff x="7863411" y="2967400"/>
            <a:chExt cx="1420590" cy="1275975"/>
          </a:xfrm>
        </p:grpSpPr>
        <p:grpSp>
          <p:nvGrpSpPr>
            <p:cNvPr id="87" name="Google Shape;87;p6"/>
            <p:cNvGrpSpPr/>
            <p:nvPr/>
          </p:nvGrpSpPr>
          <p:grpSpPr>
            <a:xfrm>
              <a:off x="8277250" y="3881444"/>
              <a:ext cx="440488" cy="361931"/>
              <a:chOff x="8277250" y="3881444"/>
              <a:chExt cx="440488" cy="361931"/>
            </a:xfrm>
          </p:grpSpPr>
          <p:sp>
            <p:nvSpPr>
              <p:cNvPr id="88" name="Google Shape;88;p6"/>
              <p:cNvSpPr/>
              <p:nvPr/>
            </p:nvSpPr>
            <p:spPr>
              <a:xfrm>
                <a:off x="8277250"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89" name="Google Shape;89;p6"/>
              <p:cNvSpPr/>
              <p:nvPr/>
            </p:nvSpPr>
            <p:spPr>
              <a:xfrm>
                <a:off x="8596313"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0" name="Google Shape;90;p6"/>
            <p:cNvPicPr preferRelativeResize="0"/>
            <p:nvPr/>
          </p:nvPicPr>
          <p:blipFill>
            <a:blip r:embed="rId3">
              <a:alphaModFix/>
            </a:blip>
            <a:stretch>
              <a:fillRect/>
            </a:stretch>
          </p:blipFill>
          <p:spPr>
            <a:xfrm>
              <a:off x="7863411" y="2967400"/>
              <a:ext cx="1420590" cy="982427"/>
            </a:xfrm>
            <a:prstGeom prst="rect">
              <a:avLst/>
            </a:prstGeom>
            <a:noFill/>
            <a:ln>
              <a:noFill/>
            </a:ln>
          </p:spPr>
        </p:pic>
        <p:sp>
          <p:nvSpPr>
            <p:cNvPr id="91" name="Google Shape;91;p6"/>
            <p:cNvSpPr/>
            <p:nvPr/>
          </p:nvSpPr>
          <p:spPr>
            <a:xfrm>
              <a:off x="8535376" y="333587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2" name="Google Shape;92;p6"/>
            <p:cNvSpPr/>
            <p:nvPr/>
          </p:nvSpPr>
          <p:spPr>
            <a:xfrm>
              <a:off x="8236780" y="331107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93" name="Google Shape;93;p6"/>
          <p:cNvGrpSpPr/>
          <p:nvPr/>
        </p:nvGrpSpPr>
        <p:grpSpPr>
          <a:xfrm>
            <a:off x="-276199" y="3949480"/>
            <a:ext cx="1715777" cy="2114779"/>
            <a:chOff x="-207150" y="2962110"/>
            <a:chExt cx="1286833" cy="1586084"/>
          </a:xfrm>
        </p:grpSpPr>
        <p:grpSp>
          <p:nvGrpSpPr>
            <p:cNvPr id="94" name="Google Shape;94;p6"/>
            <p:cNvGrpSpPr/>
            <p:nvPr/>
          </p:nvGrpSpPr>
          <p:grpSpPr>
            <a:xfrm>
              <a:off x="120475" y="4186263"/>
              <a:ext cx="547675" cy="361931"/>
              <a:chOff x="120475" y="4186263"/>
              <a:chExt cx="547675" cy="361931"/>
            </a:xfrm>
          </p:grpSpPr>
          <p:sp>
            <p:nvSpPr>
              <p:cNvPr id="95" name="Google Shape;95;p6"/>
              <p:cNvSpPr/>
              <p:nvPr/>
            </p:nvSpPr>
            <p:spPr>
              <a:xfrm>
                <a:off x="12047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96" name="Google Shape;96;p6"/>
              <p:cNvSpPr/>
              <p:nvPr/>
            </p:nvSpPr>
            <p:spPr>
              <a:xfrm flipH="1">
                <a:off x="54672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7" name="Google Shape;97;p6"/>
            <p:cNvPicPr preferRelativeResize="0"/>
            <p:nvPr/>
          </p:nvPicPr>
          <p:blipFill>
            <a:blip r:embed="rId4">
              <a:alphaModFix/>
            </a:blip>
            <a:stretch>
              <a:fillRect/>
            </a:stretch>
          </p:blipFill>
          <p:spPr>
            <a:xfrm>
              <a:off x="-207150" y="2962110"/>
              <a:ext cx="1286833" cy="1305290"/>
            </a:xfrm>
            <a:prstGeom prst="rect">
              <a:avLst/>
            </a:prstGeom>
            <a:noFill/>
            <a:ln>
              <a:noFill/>
            </a:ln>
          </p:spPr>
        </p:pic>
        <p:sp>
          <p:nvSpPr>
            <p:cNvPr id="98" name="Google Shape;98;p6"/>
            <p:cNvSpPr/>
            <p:nvPr/>
          </p:nvSpPr>
          <p:spPr>
            <a:xfrm rot="10576116">
              <a:off x="213730" y="3649426"/>
              <a:ext cx="145541" cy="14604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9" name="Google Shape;99;p6"/>
            <p:cNvSpPr/>
            <p:nvPr/>
          </p:nvSpPr>
          <p:spPr>
            <a:xfrm rot="10598995">
              <a:off x="532326" y="3669443"/>
              <a:ext cx="127326" cy="13220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00" name="Google Shape;100;p6"/>
            <p:cNvSpPr/>
            <p:nvPr/>
          </p:nvSpPr>
          <p:spPr>
            <a:xfrm rot="2878168">
              <a:off x="140003" y="3477827"/>
              <a:ext cx="592515" cy="66012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228696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01"/>
        <p:cNvGrpSpPr/>
        <p:nvPr/>
      </p:nvGrpSpPr>
      <p:grpSpPr>
        <a:xfrm>
          <a:off x="0" y="0"/>
          <a:ext cx="0" cy="0"/>
          <a:chOff x="0" y="0"/>
          <a:chExt cx="0" cy="0"/>
        </a:xfrm>
      </p:grpSpPr>
      <p:pic>
        <p:nvPicPr>
          <p:cNvPr id="102" name="Google Shape;102;p7"/>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03" name="Google Shape;103;p7"/>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04" name="Google Shape;104;p7"/>
          <p:cNvSpPr txBox="1">
            <a:spLocks noGrp="1"/>
          </p:cNvSpPr>
          <p:nvPr>
            <p:ph type="body" idx="1"/>
          </p:nvPr>
        </p:nvSpPr>
        <p:spPr>
          <a:xfrm>
            <a:off x="7308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5" name="Google Shape;105;p7"/>
          <p:cNvSpPr txBox="1">
            <a:spLocks noGrp="1"/>
          </p:cNvSpPr>
          <p:nvPr>
            <p:ph type="body" idx="2"/>
          </p:nvPr>
        </p:nvSpPr>
        <p:spPr>
          <a:xfrm>
            <a:off x="35614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6" name="Google Shape;106;p7"/>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sp>
        <p:nvSpPr>
          <p:cNvPr id="107" name="Google Shape;107;p7"/>
          <p:cNvSpPr txBox="1">
            <a:spLocks noGrp="1"/>
          </p:cNvSpPr>
          <p:nvPr>
            <p:ph type="body" idx="3"/>
          </p:nvPr>
        </p:nvSpPr>
        <p:spPr>
          <a:xfrm>
            <a:off x="6392035"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grpSp>
        <p:nvGrpSpPr>
          <p:cNvPr id="108" name="Google Shape;108;p7"/>
          <p:cNvGrpSpPr/>
          <p:nvPr/>
        </p:nvGrpSpPr>
        <p:grpSpPr>
          <a:xfrm>
            <a:off x="9871030" y="3834795"/>
            <a:ext cx="2175500" cy="2377047"/>
            <a:chOff x="7403272" y="2876096"/>
            <a:chExt cx="1631625" cy="1782785"/>
          </a:xfrm>
        </p:grpSpPr>
        <p:sp>
          <p:nvSpPr>
            <p:cNvPr id="109" name="Google Shape;109;p7"/>
            <p:cNvSpPr/>
            <p:nvPr/>
          </p:nvSpPr>
          <p:spPr>
            <a:xfrm rot="5652216" flipH="1">
              <a:off x="7426337" y="4025462"/>
              <a:ext cx="250048" cy="27859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0" name="Google Shape;110;p7"/>
            <p:cNvSpPr/>
            <p:nvPr/>
          </p:nvSpPr>
          <p:spPr>
            <a:xfrm rot="682371">
              <a:off x="8759823" y="3818276"/>
              <a:ext cx="250059" cy="27861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1" name="Google Shape;111;p7"/>
            <p:cNvSpPr/>
            <p:nvPr/>
          </p:nvSpPr>
          <p:spPr>
            <a:xfrm>
              <a:off x="7919513"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12" name="Google Shape;112;p7"/>
            <p:cNvSpPr/>
            <p:nvPr/>
          </p:nvSpPr>
          <p:spPr>
            <a:xfrm flipH="1">
              <a:off x="8381628"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13" name="Google Shape;113;p7"/>
            <p:cNvPicPr preferRelativeResize="0"/>
            <p:nvPr/>
          </p:nvPicPr>
          <p:blipFill>
            <a:blip r:embed="rId3">
              <a:alphaModFix/>
            </a:blip>
            <a:stretch>
              <a:fillRect/>
            </a:stretch>
          </p:blipFill>
          <p:spPr>
            <a:xfrm>
              <a:off x="7445529" y="2876096"/>
              <a:ext cx="1541746" cy="1505664"/>
            </a:xfrm>
            <a:prstGeom prst="rect">
              <a:avLst/>
            </a:prstGeom>
            <a:noFill/>
            <a:ln>
              <a:noFill/>
            </a:ln>
          </p:spPr>
        </p:pic>
        <p:sp>
          <p:nvSpPr>
            <p:cNvPr id="114" name="Google Shape;114;p7"/>
            <p:cNvSpPr/>
            <p:nvPr/>
          </p:nvSpPr>
          <p:spPr>
            <a:xfrm rot="-372207">
              <a:off x="8259436" y="3705061"/>
              <a:ext cx="146088" cy="14659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5" name="Google Shape;115;p7"/>
            <p:cNvSpPr/>
            <p:nvPr/>
          </p:nvSpPr>
          <p:spPr>
            <a:xfrm rot="-335960">
              <a:off x="7958498" y="3711971"/>
              <a:ext cx="127095" cy="13196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6" name="Google Shape;116;p7"/>
            <p:cNvSpPr/>
            <p:nvPr/>
          </p:nvSpPr>
          <p:spPr>
            <a:xfrm>
              <a:off x="8101006" y="3969538"/>
              <a:ext cx="139200" cy="2073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412074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7"/>
        <p:cNvGrpSpPr/>
        <p:nvPr/>
      </p:nvGrpSpPr>
      <p:grpSpPr>
        <a:xfrm>
          <a:off x="0" y="0"/>
          <a:ext cx="0" cy="0"/>
          <a:chOff x="0" y="0"/>
          <a:chExt cx="0" cy="0"/>
        </a:xfrm>
      </p:grpSpPr>
      <p:pic>
        <p:nvPicPr>
          <p:cNvPr id="118" name="Google Shape;118;p8"/>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19" name="Google Shape;119;p8"/>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0" name="Google Shape;120;p8"/>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21" name="Google Shape;121;p8"/>
          <p:cNvGrpSpPr/>
          <p:nvPr/>
        </p:nvGrpSpPr>
        <p:grpSpPr>
          <a:xfrm>
            <a:off x="9927368" y="4323004"/>
            <a:ext cx="2117537" cy="1820637"/>
            <a:chOff x="7445525" y="3242253"/>
            <a:chExt cx="1588153" cy="1365478"/>
          </a:xfrm>
        </p:grpSpPr>
        <p:sp>
          <p:nvSpPr>
            <p:cNvPr id="122" name="Google Shape;122;p8"/>
            <p:cNvSpPr/>
            <p:nvPr/>
          </p:nvSpPr>
          <p:spPr>
            <a:xfrm rot="-5872103">
              <a:off x="8672932" y="4104027"/>
              <a:ext cx="250054" cy="27860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nvGrpSpPr>
            <p:cNvPr id="123" name="Google Shape;123;p8"/>
            <p:cNvGrpSpPr/>
            <p:nvPr/>
          </p:nvGrpSpPr>
          <p:grpSpPr>
            <a:xfrm>
              <a:off x="7865288" y="4245800"/>
              <a:ext cx="440488" cy="361931"/>
              <a:chOff x="7865288" y="4245800"/>
              <a:chExt cx="440488" cy="361931"/>
            </a:xfrm>
          </p:grpSpPr>
          <p:sp>
            <p:nvSpPr>
              <p:cNvPr id="124" name="Google Shape;124;p8"/>
              <p:cNvSpPr/>
              <p:nvPr/>
            </p:nvSpPr>
            <p:spPr>
              <a:xfrm>
                <a:off x="7865288"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5" name="Google Shape;125;p8"/>
              <p:cNvSpPr/>
              <p:nvPr/>
            </p:nvSpPr>
            <p:spPr>
              <a:xfrm>
                <a:off x="8184350"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 name="Google Shape;126;p8"/>
            <p:cNvPicPr preferRelativeResize="0"/>
            <p:nvPr/>
          </p:nvPicPr>
          <p:blipFill>
            <a:blip r:embed="rId3">
              <a:alphaModFix/>
            </a:blip>
            <a:stretch>
              <a:fillRect/>
            </a:stretch>
          </p:blipFill>
          <p:spPr>
            <a:xfrm>
              <a:off x="7445525" y="3242253"/>
              <a:ext cx="1588153" cy="1098310"/>
            </a:xfrm>
            <a:prstGeom prst="rect">
              <a:avLst/>
            </a:prstGeom>
            <a:noFill/>
            <a:ln>
              <a:noFill/>
            </a:ln>
          </p:spPr>
        </p:pic>
        <p:sp>
          <p:nvSpPr>
            <p:cNvPr id="127" name="Google Shape;127;p8"/>
            <p:cNvSpPr/>
            <p:nvPr/>
          </p:nvSpPr>
          <p:spPr>
            <a:xfrm>
              <a:off x="8118901" y="38001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8" name="Google Shape;128;p8"/>
            <p:cNvSpPr/>
            <p:nvPr/>
          </p:nvSpPr>
          <p:spPr>
            <a:xfrm>
              <a:off x="7820305" y="37753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9" name="Google Shape;129;p8"/>
            <p:cNvSpPr/>
            <p:nvPr/>
          </p:nvSpPr>
          <p:spPr>
            <a:xfrm rot="-1604051">
              <a:off x="8055619" y="3998073"/>
              <a:ext cx="123815" cy="8021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30" name="Google Shape;130;p8"/>
            <p:cNvSpPr/>
            <p:nvPr/>
          </p:nvSpPr>
          <p:spPr>
            <a:xfrm>
              <a:off x="7606243" y="4075800"/>
              <a:ext cx="383500" cy="87900"/>
            </a:xfrm>
            <a:custGeom>
              <a:avLst/>
              <a:gdLst/>
              <a:ahLst/>
              <a:cxnLst/>
              <a:rect l="l" t="t" r="r" b="b"/>
              <a:pathLst>
                <a:path w="15340" h="3516" extrusionOk="0">
                  <a:moveTo>
                    <a:pt x="142" y="0"/>
                  </a:moveTo>
                  <a:cubicBezTo>
                    <a:pt x="-1459" y="4812"/>
                    <a:pt x="11754" y="4305"/>
                    <a:pt x="15340" y="719"/>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679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 Round">
  <p:cSld name="Title only - Round">
    <p:spTree>
      <p:nvGrpSpPr>
        <p:cNvPr id="1" name="Shape 131"/>
        <p:cNvGrpSpPr/>
        <p:nvPr/>
      </p:nvGrpSpPr>
      <p:grpSpPr>
        <a:xfrm>
          <a:off x="0" y="0"/>
          <a:ext cx="0" cy="0"/>
          <a:chOff x="0" y="0"/>
          <a:chExt cx="0" cy="0"/>
        </a:xfrm>
      </p:grpSpPr>
      <p:pic>
        <p:nvPicPr>
          <p:cNvPr id="132" name="Google Shape;132;p9"/>
          <p:cNvPicPr preferRelativeResize="0"/>
          <p:nvPr/>
        </p:nvPicPr>
        <p:blipFill>
          <a:blip r:embed="rId2">
            <a:alphaModFix/>
          </a:blip>
          <a:stretch>
            <a:fillRect/>
          </a:stretch>
        </p:blipFill>
        <p:spPr>
          <a:xfrm>
            <a:off x="262891" y="266033"/>
            <a:ext cx="9630412" cy="6388768"/>
          </a:xfrm>
          <a:prstGeom prst="rect">
            <a:avLst/>
          </a:prstGeom>
          <a:noFill/>
          <a:ln>
            <a:noFill/>
          </a:ln>
        </p:spPr>
      </p:pic>
      <p:sp>
        <p:nvSpPr>
          <p:cNvPr id="133" name="Google Shape;133;p9"/>
          <p:cNvSpPr txBox="1">
            <a:spLocks noGrp="1"/>
          </p:cNvSpPr>
          <p:nvPr>
            <p:ph type="title"/>
          </p:nvPr>
        </p:nvSpPr>
        <p:spPr>
          <a:xfrm>
            <a:off x="1793867" y="1032133"/>
            <a:ext cx="61880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4" name="Google Shape;134;p9"/>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35" name="Google Shape;135;p9"/>
          <p:cNvGrpSpPr/>
          <p:nvPr/>
        </p:nvGrpSpPr>
        <p:grpSpPr>
          <a:xfrm>
            <a:off x="9789410" y="4042658"/>
            <a:ext cx="2151095" cy="2272417"/>
            <a:chOff x="7342057" y="3031993"/>
            <a:chExt cx="1613321" cy="1704313"/>
          </a:xfrm>
        </p:grpSpPr>
        <p:sp>
          <p:nvSpPr>
            <p:cNvPr id="136" name="Google Shape;136;p9"/>
            <p:cNvSpPr/>
            <p:nvPr/>
          </p:nvSpPr>
          <p:spPr>
            <a:xfrm>
              <a:off x="7655725" y="4421975"/>
              <a:ext cx="278600" cy="30005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37" name="Google Shape;137;p9"/>
            <p:cNvSpPr/>
            <p:nvPr/>
          </p:nvSpPr>
          <p:spPr>
            <a:xfrm>
              <a:off x="8085538" y="4374375"/>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38" name="Google Shape;138;p9"/>
            <p:cNvPicPr preferRelativeResize="0"/>
            <p:nvPr/>
          </p:nvPicPr>
          <p:blipFill>
            <a:blip r:embed="rId3">
              <a:alphaModFix/>
            </a:blip>
            <a:stretch>
              <a:fillRect/>
            </a:stretch>
          </p:blipFill>
          <p:spPr>
            <a:xfrm>
              <a:off x="7342057" y="3031993"/>
              <a:ext cx="1407681" cy="1459257"/>
            </a:xfrm>
            <a:prstGeom prst="rect">
              <a:avLst/>
            </a:prstGeom>
            <a:noFill/>
            <a:ln>
              <a:noFill/>
            </a:ln>
          </p:spPr>
        </p:pic>
        <p:sp>
          <p:nvSpPr>
            <p:cNvPr id="139" name="Google Shape;139;p9"/>
            <p:cNvSpPr/>
            <p:nvPr/>
          </p:nvSpPr>
          <p:spPr>
            <a:xfrm>
              <a:off x="8073651" y="35644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0" name="Google Shape;140;p9"/>
            <p:cNvSpPr/>
            <p:nvPr/>
          </p:nvSpPr>
          <p:spPr>
            <a:xfrm>
              <a:off x="7775055" y="35396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1" name="Google Shape;141;p9"/>
            <p:cNvSpPr/>
            <p:nvPr/>
          </p:nvSpPr>
          <p:spPr>
            <a:xfrm rot="-702395">
              <a:off x="8679665" y="3633972"/>
              <a:ext cx="250050" cy="27860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15917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2"/>
        <p:cNvGrpSpPr/>
        <p:nvPr/>
      </p:nvGrpSpPr>
      <p:grpSpPr>
        <a:xfrm>
          <a:off x="0" y="0"/>
          <a:ext cx="0" cy="0"/>
          <a:chOff x="0" y="0"/>
          <a:chExt cx="0" cy="0"/>
        </a:xfrm>
      </p:grpSpPr>
      <p:pic>
        <p:nvPicPr>
          <p:cNvPr id="143" name="Google Shape;143;p10"/>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44" name="Google Shape;144;p10"/>
          <p:cNvSpPr txBox="1">
            <a:spLocks noGrp="1"/>
          </p:cNvSpPr>
          <p:nvPr>
            <p:ph type="body" idx="1"/>
          </p:nvPr>
        </p:nvSpPr>
        <p:spPr>
          <a:xfrm>
            <a:off x="581033" y="5875067"/>
            <a:ext cx="8467600" cy="420800"/>
          </a:xfrm>
          <a:prstGeom prst="rect">
            <a:avLst/>
          </a:prstGeom>
        </p:spPr>
        <p:txBody>
          <a:bodyPr spcFirstLastPara="1" wrap="square" lIns="0" tIns="0" rIns="0" bIns="0" anchor="t" anchorCtr="0">
            <a:noAutofit/>
          </a:bodyPr>
          <a:lstStyle>
            <a:lvl1pPr marL="609585" lvl="0" indent="-304792" rtl="0">
              <a:spcBef>
                <a:spcPts val="0"/>
              </a:spcBef>
              <a:spcAft>
                <a:spcPts val="1067"/>
              </a:spcAft>
              <a:buSzPts val="1800"/>
              <a:buNone/>
              <a:defRPr sz="2400"/>
            </a:lvl1pPr>
          </a:lstStyle>
          <a:p>
            <a:pPr lvl="0"/>
            <a:r>
              <a:rPr lang="en-US"/>
              <a:t>Click to edit Master text styles</a:t>
            </a:r>
          </a:p>
        </p:txBody>
      </p:sp>
      <p:sp>
        <p:nvSpPr>
          <p:cNvPr id="145" name="Google Shape;145;p10"/>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46" name="Google Shape;146;p10"/>
          <p:cNvGrpSpPr/>
          <p:nvPr/>
        </p:nvGrpSpPr>
        <p:grpSpPr>
          <a:xfrm>
            <a:off x="9580228" y="3562067"/>
            <a:ext cx="2236673" cy="2795575"/>
            <a:chOff x="7185170" y="2671550"/>
            <a:chExt cx="1677505" cy="2096681"/>
          </a:xfrm>
        </p:grpSpPr>
        <p:sp>
          <p:nvSpPr>
            <p:cNvPr id="147" name="Google Shape;147;p10"/>
            <p:cNvSpPr/>
            <p:nvPr/>
          </p:nvSpPr>
          <p:spPr>
            <a:xfrm>
              <a:off x="7185170" y="4136225"/>
              <a:ext cx="430080" cy="200025"/>
            </a:xfrm>
            <a:custGeom>
              <a:avLst/>
              <a:gdLst/>
              <a:ahLst/>
              <a:cxnLst/>
              <a:rect l="l" t="t" r="r" b="b"/>
              <a:pathLst>
                <a:path w="12288" h="5715" extrusionOk="0">
                  <a:moveTo>
                    <a:pt x="12288" y="0"/>
                  </a:moveTo>
                  <a:cubicBezTo>
                    <a:pt x="9576" y="3613"/>
                    <a:pt x="4517" y="5715"/>
                    <a:pt x="0" y="5715"/>
                  </a:cubicBezTo>
                </a:path>
              </a:pathLst>
            </a:custGeom>
            <a:noFill/>
            <a:ln w="38100" cap="rnd" cmpd="sng">
              <a:solidFill>
                <a:schemeClr val="dk1"/>
              </a:solidFill>
              <a:prstDash val="solid"/>
              <a:round/>
              <a:headEnd type="none" w="med" len="med"/>
              <a:tailEnd type="none" w="med" len="med"/>
            </a:ln>
          </p:spPr>
        </p:sp>
        <p:sp>
          <p:nvSpPr>
            <p:cNvPr id="148" name="Google Shape;148;p10"/>
            <p:cNvSpPr/>
            <p:nvPr/>
          </p:nvSpPr>
          <p:spPr>
            <a:xfrm>
              <a:off x="8608225" y="4085363"/>
              <a:ext cx="254450" cy="250875"/>
            </a:xfrm>
            <a:custGeom>
              <a:avLst/>
              <a:gdLst/>
              <a:ahLst/>
              <a:cxnLst/>
              <a:rect l="l" t="t" r="r" b="b"/>
              <a:pathLst>
                <a:path w="10178" h="10035" extrusionOk="0">
                  <a:moveTo>
                    <a:pt x="0" y="1177"/>
                  </a:moveTo>
                  <a:cubicBezTo>
                    <a:pt x="2720" y="-862"/>
                    <a:pt x="9177" y="-121"/>
                    <a:pt x="10001" y="3177"/>
                  </a:cubicBezTo>
                  <a:cubicBezTo>
                    <a:pt x="10708" y="6006"/>
                    <a:pt x="7488" y="10035"/>
                    <a:pt x="4572" y="10035"/>
                  </a:cubicBezTo>
                </a:path>
              </a:pathLst>
            </a:custGeom>
            <a:noFill/>
            <a:ln w="38100" cap="rnd" cmpd="sng">
              <a:solidFill>
                <a:schemeClr val="dk1"/>
              </a:solidFill>
              <a:prstDash val="solid"/>
              <a:round/>
              <a:headEnd type="none" w="med" len="med"/>
              <a:tailEnd type="none" w="med" len="med"/>
            </a:ln>
          </p:spPr>
        </p:sp>
        <p:sp>
          <p:nvSpPr>
            <p:cNvPr id="149" name="Google Shape;149;p10"/>
            <p:cNvSpPr/>
            <p:nvPr/>
          </p:nvSpPr>
          <p:spPr>
            <a:xfrm>
              <a:off x="7891813"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0" name="Google Shape;150;p10"/>
            <p:cNvSpPr/>
            <p:nvPr/>
          </p:nvSpPr>
          <p:spPr>
            <a:xfrm>
              <a:off x="8210875"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51" name="Google Shape;151;p10"/>
            <p:cNvPicPr preferRelativeResize="0"/>
            <p:nvPr/>
          </p:nvPicPr>
          <p:blipFill>
            <a:blip r:embed="rId3">
              <a:alphaModFix/>
            </a:blip>
            <a:stretch>
              <a:fillRect/>
            </a:stretch>
          </p:blipFill>
          <p:spPr>
            <a:xfrm>
              <a:off x="7536121" y="2671550"/>
              <a:ext cx="1151884" cy="1884475"/>
            </a:xfrm>
            <a:prstGeom prst="rect">
              <a:avLst/>
            </a:prstGeom>
            <a:noFill/>
            <a:ln>
              <a:noFill/>
            </a:ln>
          </p:spPr>
        </p:pic>
        <p:sp>
          <p:nvSpPr>
            <p:cNvPr id="152" name="Google Shape;152;p10"/>
            <p:cNvSpPr/>
            <p:nvPr/>
          </p:nvSpPr>
          <p:spPr>
            <a:xfrm>
              <a:off x="8118926" y="37549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3" name="Google Shape;153;p10"/>
            <p:cNvSpPr/>
            <p:nvPr/>
          </p:nvSpPr>
          <p:spPr>
            <a:xfrm>
              <a:off x="7820330" y="37301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4" name="Google Shape;154;p10"/>
            <p:cNvSpPr/>
            <p:nvPr/>
          </p:nvSpPr>
          <p:spPr>
            <a:xfrm rot="7381212">
              <a:off x="8216847" y="4057606"/>
              <a:ext cx="123784" cy="80190"/>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55" name="Google Shape;155;p10"/>
            <p:cNvSpPr/>
            <p:nvPr/>
          </p:nvSpPr>
          <p:spPr>
            <a:xfrm>
              <a:off x="8068455" y="3653557"/>
              <a:ext cx="347296" cy="34850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6" name="Google Shape;156;p10"/>
            <p:cNvSpPr/>
            <p:nvPr/>
          </p:nvSpPr>
          <p:spPr>
            <a:xfrm>
              <a:off x="7687269" y="3637756"/>
              <a:ext cx="305060" cy="3167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7" name="Google Shape;157;p10"/>
            <p:cNvSpPr/>
            <p:nvPr/>
          </p:nvSpPr>
          <p:spPr>
            <a:xfrm>
              <a:off x="7990150" y="3797472"/>
              <a:ext cx="82950" cy="15000"/>
            </a:xfrm>
            <a:custGeom>
              <a:avLst/>
              <a:gdLst/>
              <a:ahLst/>
              <a:cxnLst/>
              <a:rect l="l" t="t" r="r" b="b"/>
              <a:pathLst>
                <a:path w="3318" h="600" extrusionOk="0">
                  <a:moveTo>
                    <a:pt x="0" y="600"/>
                  </a:moveTo>
                  <a:cubicBezTo>
                    <a:pt x="955" y="38"/>
                    <a:pt x="2431" y="-279"/>
                    <a:pt x="3318" y="386"/>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419278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8"/>
        <p:cNvGrpSpPr/>
        <p:nvPr/>
      </p:nvGrpSpPr>
      <p:grpSpPr>
        <a:xfrm>
          <a:off x="0" y="0"/>
          <a:ext cx="0" cy="0"/>
          <a:chOff x="0" y="0"/>
          <a:chExt cx="0" cy="0"/>
        </a:xfrm>
      </p:grpSpPr>
      <p:sp>
        <p:nvSpPr>
          <p:cNvPr id="159" name="Google Shape;159;p1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60" name="Google Shape;160;p11"/>
          <p:cNvGrpSpPr/>
          <p:nvPr/>
        </p:nvGrpSpPr>
        <p:grpSpPr>
          <a:xfrm>
            <a:off x="439718" y="5441601"/>
            <a:ext cx="11312559" cy="1389012"/>
            <a:chOff x="329788" y="4081200"/>
            <a:chExt cx="8484419" cy="1041759"/>
          </a:xfrm>
        </p:grpSpPr>
        <p:sp>
          <p:nvSpPr>
            <p:cNvPr id="161" name="Google Shape;161;p11"/>
            <p:cNvSpPr/>
            <p:nvPr/>
          </p:nvSpPr>
          <p:spPr>
            <a:xfrm flipH="1">
              <a:off x="248317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2" name="Google Shape;162;p11"/>
            <p:cNvSpPr/>
            <p:nvPr/>
          </p:nvSpPr>
          <p:spPr>
            <a:xfrm flipH="1">
              <a:off x="2290603"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3" name="Google Shape;163;p11"/>
            <p:cNvSpPr/>
            <p:nvPr/>
          </p:nvSpPr>
          <p:spPr>
            <a:xfrm>
              <a:off x="5013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4" name="Google Shape;164;p11"/>
            <p:cNvSpPr/>
            <p:nvPr/>
          </p:nvSpPr>
          <p:spPr>
            <a:xfrm flipH="1">
              <a:off x="758564"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5" name="Google Shape;165;p11"/>
            <p:cNvSpPr/>
            <p:nvPr/>
          </p:nvSpPr>
          <p:spPr>
            <a:xfrm>
              <a:off x="1274015"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66" name="Google Shape;166;p11"/>
            <p:cNvSpPr/>
            <p:nvPr/>
          </p:nvSpPr>
          <p:spPr>
            <a:xfrm>
              <a:off x="1517285"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7" name="Google Shape;167;p11"/>
            <p:cNvSpPr/>
            <p:nvPr/>
          </p:nvSpPr>
          <p:spPr>
            <a:xfrm>
              <a:off x="31942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8" name="Google Shape;168;p11"/>
            <p:cNvSpPr/>
            <p:nvPr/>
          </p:nvSpPr>
          <p:spPr>
            <a:xfrm>
              <a:off x="33466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9" name="Google Shape;169;p11"/>
            <p:cNvSpPr/>
            <p:nvPr/>
          </p:nvSpPr>
          <p:spPr>
            <a:xfrm>
              <a:off x="4121250" y="4918525"/>
              <a:ext cx="242250" cy="122750"/>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70" name="Google Shape;170;p11"/>
            <p:cNvSpPr/>
            <p:nvPr/>
          </p:nvSpPr>
          <p:spPr>
            <a:xfrm flipH="1">
              <a:off x="39485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71" name="Google Shape;171;p11"/>
            <p:cNvSpPr/>
            <p:nvPr/>
          </p:nvSpPr>
          <p:spPr>
            <a:xfrm>
              <a:off x="828499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2" name="Google Shape;172;p11"/>
            <p:cNvSpPr/>
            <p:nvPr/>
          </p:nvSpPr>
          <p:spPr>
            <a:xfrm>
              <a:off x="495839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3" name="Google Shape;173;p11"/>
            <p:cNvSpPr/>
            <p:nvPr/>
          </p:nvSpPr>
          <p:spPr>
            <a:xfrm flipH="1">
              <a:off x="5893602"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4" name="Google Shape;174;p11"/>
            <p:cNvSpPr/>
            <p:nvPr/>
          </p:nvSpPr>
          <p:spPr>
            <a:xfrm flipH="1">
              <a:off x="570102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5" name="Google Shape;175;p11"/>
            <p:cNvSpPr/>
            <p:nvPr/>
          </p:nvSpPr>
          <p:spPr>
            <a:xfrm>
              <a:off x="47791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6" name="Google Shape;176;p11"/>
            <p:cNvSpPr/>
            <p:nvPr/>
          </p:nvSpPr>
          <p:spPr>
            <a:xfrm flipH="1">
              <a:off x="8479339"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7" name="Google Shape;177;p11"/>
            <p:cNvSpPr/>
            <p:nvPr/>
          </p:nvSpPr>
          <p:spPr>
            <a:xfrm>
              <a:off x="6413178"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78" name="Google Shape;178;p11"/>
            <p:cNvSpPr/>
            <p:nvPr/>
          </p:nvSpPr>
          <p:spPr>
            <a:xfrm>
              <a:off x="665644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9" name="Google Shape;179;p11"/>
            <p:cNvSpPr/>
            <p:nvPr/>
          </p:nvSpPr>
          <p:spPr>
            <a:xfrm rot="-772385" flipH="1">
              <a:off x="7297125" y="4931449"/>
              <a:ext cx="242258" cy="122754"/>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80" name="Google Shape;180;p11"/>
            <p:cNvSpPr/>
            <p:nvPr/>
          </p:nvSpPr>
          <p:spPr>
            <a:xfrm>
              <a:off x="7637737"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pic>
          <p:nvPicPr>
            <p:cNvPr id="181" name="Google Shape;181;p11"/>
            <p:cNvPicPr preferRelativeResize="0"/>
            <p:nvPr/>
          </p:nvPicPr>
          <p:blipFill>
            <a:blip r:embed="rId2">
              <a:alphaModFix/>
            </a:blip>
            <a:stretch>
              <a:fillRect/>
            </a:stretch>
          </p:blipFill>
          <p:spPr>
            <a:xfrm flipH="1">
              <a:off x="5568301" y="4081200"/>
              <a:ext cx="534466" cy="874375"/>
            </a:xfrm>
            <a:prstGeom prst="rect">
              <a:avLst/>
            </a:prstGeom>
            <a:noFill/>
            <a:ln>
              <a:noFill/>
            </a:ln>
          </p:spPr>
        </p:pic>
        <p:pic>
          <p:nvPicPr>
            <p:cNvPr id="182" name="Google Shape;182;p11"/>
            <p:cNvPicPr preferRelativeResize="0"/>
            <p:nvPr/>
          </p:nvPicPr>
          <p:blipFill>
            <a:blip r:embed="rId3">
              <a:alphaModFix/>
            </a:blip>
            <a:stretch>
              <a:fillRect/>
            </a:stretch>
          </p:blipFill>
          <p:spPr>
            <a:xfrm>
              <a:off x="2115641" y="4081200"/>
              <a:ext cx="534466" cy="874375"/>
            </a:xfrm>
            <a:prstGeom prst="rect">
              <a:avLst/>
            </a:prstGeom>
            <a:noFill/>
            <a:ln>
              <a:noFill/>
            </a:ln>
          </p:spPr>
        </p:pic>
        <p:pic>
          <p:nvPicPr>
            <p:cNvPr id="183" name="Google Shape;183;p11"/>
            <p:cNvPicPr preferRelativeResize="0"/>
            <p:nvPr/>
          </p:nvPicPr>
          <p:blipFill>
            <a:blip r:embed="rId4">
              <a:alphaModFix/>
            </a:blip>
            <a:stretch>
              <a:fillRect/>
            </a:stretch>
          </p:blipFill>
          <p:spPr>
            <a:xfrm>
              <a:off x="1188383" y="4278497"/>
              <a:ext cx="653153" cy="677078"/>
            </a:xfrm>
            <a:prstGeom prst="rect">
              <a:avLst/>
            </a:prstGeom>
            <a:noFill/>
            <a:ln>
              <a:noFill/>
            </a:ln>
          </p:spPr>
        </p:pic>
        <p:pic>
          <p:nvPicPr>
            <p:cNvPr id="184" name="Google Shape;184;p11"/>
            <p:cNvPicPr preferRelativeResize="0"/>
            <p:nvPr/>
          </p:nvPicPr>
          <p:blipFill>
            <a:blip r:embed="rId5">
              <a:alphaModFix/>
            </a:blip>
            <a:stretch>
              <a:fillRect/>
            </a:stretch>
          </p:blipFill>
          <p:spPr>
            <a:xfrm>
              <a:off x="3761275" y="4278497"/>
              <a:ext cx="667508" cy="677078"/>
            </a:xfrm>
            <a:prstGeom prst="rect">
              <a:avLst/>
            </a:prstGeom>
            <a:noFill/>
            <a:ln>
              <a:noFill/>
            </a:ln>
          </p:spPr>
        </p:pic>
        <p:pic>
          <p:nvPicPr>
            <p:cNvPr id="185" name="Google Shape;185;p11"/>
            <p:cNvPicPr preferRelativeResize="0"/>
            <p:nvPr/>
          </p:nvPicPr>
          <p:blipFill>
            <a:blip r:embed="rId6">
              <a:alphaModFix/>
            </a:blip>
            <a:stretch>
              <a:fillRect/>
            </a:stretch>
          </p:blipFill>
          <p:spPr>
            <a:xfrm flipH="1">
              <a:off x="2924212" y="4256964"/>
              <a:ext cx="715358" cy="698611"/>
            </a:xfrm>
            <a:prstGeom prst="rect">
              <a:avLst/>
            </a:prstGeom>
            <a:noFill/>
            <a:ln>
              <a:noFill/>
            </a:ln>
          </p:spPr>
        </p:pic>
        <p:pic>
          <p:nvPicPr>
            <p:cNvPr id="186" name="Google Shape;186;p11"/>
            <p:cNvPicPr preferRelativeResize="0"/>
            <p:nvPr/>
          </p:nvPicPr>
          <p:blipFill>
            <a:blip r:embed="rId7">
              <a:alphaModFix/>
            </a:blip>
            <a:stretch>
              <a:fillRect/>
            </a:stretch>
          </p:blipFill>
          <p:spPr>
            <a:xfrm>
              <a:off x="6300672" y="4256964"/>
              <a:ext cx="715358" cy="698611"/>
            </a:xfrm>
            <a:prstGeom prst="rect">
              <a:avLst/>
            </a:prstGeom>
            <a:noFill/>
            <a:ln>
              <a:noFill/>
            </a:ln>
          </p:spPr>
        </p:pic>
        <p:pic>
          <p:nvPicPr>
            <p:cNvPr id="187" name="Google Shape;187;p11"/>
            <p:cNvPicPr preferRelativeResize="0"/>
            <p:nvPr/>
          </p:nvPicPr>
          <p:blipFill>
            <a:blip r:embed="rId8">
              <a:alphaModFix/>
            </a:blip>
            <a:stretch>
              <a:fillRect/>
            </a:stretch>
          </p:blipFill>
          <p:spPr>
            <a:xfrm>
              <a:off x="8077315" y="4445972"/>
              <a:ext cx="736891" cy="509603"/>
            </a:xfrm>
            <a:prstGeom prst="rect">
              <a:avLst/>
            </a:prstGeom>
            <a:noFill/>
            <a:ln>
              <a:noFill/>
            </a:ln>
          </p:spPr>
        </p:pic>
        <p:pic>
          <p:nvPicPr>
            <p:cNvPr id="188" name="Google Shape;188;p11"/>
            <p:cNvPicPr preferRelativeResize="0"/>
            <p:nvPr/>
          </p:nvPicPr>
          <p:blipFill>
            <a:blip r:embed="rId9">
              <a:alphaModFix/>
            </a:blip>
            <a:stretch>
              <a:fillRect/>
            </a:stretch>
          </p:blipFill>
          <p:spPr>
            <a:xfrm>
              <a:off x="329788" y="4445972"/>
              <a:ext cx="736891" cy="509603"/>
            </a:xfrm>
            <a:prstGeom prst="rect">
              <a:avLst/>
            </a:prstGeom>
            <a:noFill/>
            <a:ln>
              <a:noFill/>
            </a:ln>
          </p:spPr>
        </p:pic>
        <p:pic>
          <p:nvPicPr>
            <p:cNvPr id="189" name="Google Shape;189;p11"/>
            <p:cNvPicPr preferRelativeResize="0"/>
            <p:nvPr/>
          </p:nvPicPr>
          <p:blipFill>
            <a:blip r:embed="rId10">
              <a:alphaModFix/>
            </a:blip>
            <a:stretch>
              <a:fillRect/>
            </a:stretch>
          </p:blipFill>
          <p:spPr>
            <a:xfrm>
              <a:off x="4550488" y="4276104"/>
              <a:ext cx="667508" cy="679471"/>
            </a:xfrm>
            <a:prstGeom prst="rect">
              <a:avLst/>
            </a:prstGeom>
            <a:noFill/>
            <a:ln>
              <a:noFill/>
            </a:ln>
          </p:spPr>
        </p:pic>
        <p:pic>
          <p:nvPicPr>
            <p:cNvPr id="190" name="Google Shape;190;p11"/>
            <p:cNvPicPr preferRelativeResize="0"/>
            <p:nvPr/>
          </p:nvPicPr>
          <p:blipFill>
            <a:blip r:embed="rId11">
              <a:alphaModFix/>
            </a:blip>
            <a:stretch>
              <a:fillRect/>
            </a:stretch>
          </p:blipFill>
          <p:spPr>
            <a:xfrm>
              <a:off x="7213935" y="4276104"/>
              <a:ext cx="741676" cy="679471"/>
            </a:xfrm>
            <a:prstGeom prst="rect">
              <a:avLst/>
            </a:prstGeom>
            <a:noFill/>
            <a:ln>
              <a:noFill/>
            </a:ln>
          </p:spPr>
        </p:pic>
        <p:sp>
          <p:nvSpPr>
            <p:cNvPr id="191" name="Google Shape;191;p11"/>
            <p:cNvSpPr/>
            <p:nvPr/>
          </p:nvSpPr>
          <p:spPr>
            <a:xfrm>
              <a:off x="4896942" y="4662673"/>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2" name="Google Shape;192;p11"/>
            <p:cNvSpPr/>
            <p:nvPr/>
          </p:nvSpPr>
          <p:spPr>
            <a:xfrm>
              <a:off x="4755021" y="4650887"/>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3" name="Google Shape;193;p11"/>
            <p:cNvSpPr/>
            <p:nvPr/>
          </p:nvSpPr>
          <p:spPr>
            <a:xfrm>
              <a:off x="8426917" y="4646004"/>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4" name="Google Shape;194;p11"/>
            <p:cNvSpPr/>
            <p:nvPr/>
          </p:nvSpPr>
          <p:spPr>
            <a:xfrm>
              <a:off x="8284996" y="4634218"/>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5" name="Google Shape;195;p11"/>
            <p:cNvSpPr/>
            <p:nvPr/>
          </p:nvSpPr>
          <p:spPr>
            <a:xfrm>
              <a:off x="1583030" y="4529911"/>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6" name="Google Shape;196;p11"/>
            <p:cNvSpPr/>
            <p:nvPr/>
          </p:nvSpPr>
          <p:spPr>
            <a:xfrm>
              <a:off x="1441108" y="4518125"/>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7" name="Google Shape;197;p11"/>
            <p:cNvSpPr/>
            <p:nvPr/>
          </p:nvSpPr>
          <p:spPr>
            <a:xfrm flipH="1">
              <a:off x="5767046" y="457731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8" name="Google Shape;198;p11"/>
            <p:cNvSpPr/>
            <p:nvPr/>
          </p:nvSpPr>
          <p:spPr>
            <a:xfrm flipH="1">
              <a:off x="5918283" y="456553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9" name="Google Shape;199;p11"/>
            <p:cNvSpPr/>
            <p:nvPr/>
          </p:nvSpPr>
          <p:spPr>
            <a:xfrm flipH="1">
              <a:off x="3228777" y="460236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0" name="Google Shape;200;p11"/>
            <p:cNvSpPr/>
            <p:nvPr/>
          </p:nvSpPr>
          <p:spPr>
            <a:xfrm flipH="1">
              <a:off x="3380014" y="459058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1" name="Google Shape;201;p11"/>
            <p:cNvSpPr/>
            <p:nvPr/>
          </p:nvSpPr>
          <p:spPr>
            <a:xfrm rot="-311666">
              <a:off x="4096754" y="46304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2" name="Google Shape;202;p11"/>
            <p:cNvSpPr/>
            <p:nvPr/>
          </p:nvSpPr>
          <p:spPr>
            <a:xfrm rot="-392198">
              <a:off x="3942938" y="46344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3" name="Google Shape;203;p11"/>
            <p:cNvSpPr/>
            <p:nvPr/>
          </p:nvSpPr>
          <p:spPr>
            <a:xfrm rot="-311666">
              <a:off x="6638372" y="4644749"/>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4" name="Google Shape;204;p11"/>
            <p:cNvSpPr/>
            <p:nvPr/>
          </p:nvSpPr>
          <p:spPr>
            <a:xfrm rot="-392198">
              <a:off x="6484557" y="4648745"/>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5" name="Google Shape;205;p11"/>
            <p:cNvSpPr/>
            <p:nvPr/>
          </p:nvSpPr>
          <p:spPr>
            <a:xfrm rot="-311666">
              <a:off x="7699854" y="46458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6" name="Google Shape;206;p11"/>
            <p:cNvSpPr/>
            <p:nvPr/>
          </p:nvSpPr>
          <p:spPr>
            <a:xfrm rot="-392198">
              <a:off x="7546038" y="46498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7" name="Google Shape;207;p11"/>
            <p:cNvSpPr/>
            <p:nvPr/>
          </p:nvSpPr>
          <p:spPr>
            <a:xfrm rot="-311666">
              <a:off x="2463316" y="46057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8" name="Google Shape;208;p11"/>
            <p:cNvSpPr/>
            <p:nvPr/>
          </p:nvSpPr>
          <p:spPr>
            <a:xfrm rot="-392198">
              <a:off x="2309500" y="46097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9" name="Google Shape;209;p11"/>
            <p:cNvSpPr/>
            <p:nvPr/>
          </p:nvSpPr>
          <p:spPr>
            <a:xfrm rot="-311666">
              <a:off x="747579" y="4675687"/>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0" name="Google Shape;210;p11"/>
            <p:cNvSpPr/>
            <p:nvPr/>
          </p:nvSpPr>
          <p:spPr>
            <a:xfrm rot="-392198">
              <a:off x="593763" y="4679682"/>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1" name="Google Shape;211;p11"/>
            <p:cNvSpPr/>
            <p:nvPr/>
          </p:nvSpPr>
          <p:spPr>
            <a:xfrm rot="1498374">
              <a:off x="4099383" y="4682386"/>
              <a:ext cx="123962" cy="1381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2" name="Google Shape;212;p11"/>
            <p:cNvSpPr/>
            <p:nvPr/>
          </p:nvSpPr>
          <p:spPr>
            <a:xfrm rot="2700242">
              <a:off x="579912" y="4640102"/>
              <a:ext cx="251162" cy="279858"/>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3" name="Google Shape;213;p11"/>
            <p:cNvSpPr/>
            <p:nvPr/>
          </p:nvSpPr>
          <p:spPr>
            <a:xfrm>
              <a:off x="2328621" y="4644669"/>
              <a:ext cx="170700" cy="170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 name="Google Shape;214;p11"/>
            <p:cNvSpPr/>
            <p:nvPr/>
          </p:nvSpPr>
          <p:spPr>
            <a:xfrm>
              <a:off x="6533530" y="4690100"/>
              <a:ext cx="122700" cy="122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 name="Google Shape;215;p11"/>
            <p:cNvSpPr/>
            <p:nvPr/>
          </p:nvSpPr>
          <p:spPr>
            <a:xfrm>
              <a:off x="7620925" y="4750629"/>
              <a:ext cx="75900" cy="1056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953050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letely blank">
  <p:cSld name="Completely blank">
    <p:spTree>
      <p:nvGrpSpPr>
        <p:cNvPr id="1" name="Shape 216"/>
        <p:cNvGrpSpPr/>
        <p:nvPr/>
      </p:nvGrpSpPr>
      <p:grpSpPr>
        <a:xfrm>
          <a:off x="0" y="0"/>
          <a:ext cx="0" cy="0"/>
          <a:chOff x="0" y="0"/>
          <a:chExt cx="0" cy="0"/>
        </a:xfrm>
      </p:grpSpPr>
      <p:sp>
        <p:nvSpPr>
          <p:cNvPr id="217" name="Google Shape;217;p12"/>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3592472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0833" y="790833"/>
            <a:ext cx="8222800" cy="5284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1pPr>
            <a:lvl2pPr lvl="1"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2pPr>
            <a:lvl3pPr lvl="2"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3pPr>
            <a:lvl4pPr lvl="3"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4pPr>
            <a:lvl5pPr lvl="4"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5pPr>
            <a:lvl6pPr lvl="5"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6pPr>
            <a:lvl7pPr lvl="6"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7pPr>
            <a:lvl8pPr lvl="7"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8pPr>
            <a:lvl9pPr lvl="8"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9pPr>
          </a:lstStyle>
          <a:p>
            <a:endParaRPr/>
          </a:p>
        </p:txBody>
      </p:sp>
      <p:sp>
        <p:nvSpPr>
          <p:cNvPr id="7" name="Google Shape;7;p1"/>
          <p:cNvSpPr txBox="1">
            <a:spLocks noGrp="1"/>
          </p:cNvSpPr>
          <p:nvPr>
            <p:ph type="body" idx="1"/>
          </p:nvPr>
        </p:nvSpPr>
        <p:spPr>
          <a:xfrm>
            <a:off x="730833" y="1695467"/>
            <a:ext cx="8222800" cy="4397200"/>
          </a:xfrm>
          <a:prstGeom prst="rect">
            <a:avLst/>
          </a:prstGeom>
          <a:noFill/>
          <a:ln>
            <a:noFill/>
          </a:ln>
        </p:spPr>
        <p:txBody>
          <a:bodyPr spcFirstLastPara="1" wrap="square" lIns="0" tIns="0" rIns="0" bIns="0" anchor="t" anchorCtr="0">
            <a:noAutofit/>
          </a:bodyPr>
          <a:lstStyle>
            <a:lvl1pPr marL="457200" lvl="0" indent="-355600" rtl="0">
              <a:lnSpc>
                <a:spcPct val="115000"/>
              </a:lnSpc>
              <a:spcBef>
                <a:spcPts val="0"/>
              </a:spcBef>
              <a:spcAft>
                <a:spcPts val="0"/>
              </a:spcAft>
              <a:buClr>
                <a:schemeClr val="accent1"/>
              </a:buClr>
              <a:buSzPts val="2000"/>
              <a:buFont typeface="Nunito"/>
              <a:buChar char="➜"/>
              <a:defRPr sz="2400">
                <a:solidFill>
                  <a:schemeClr val="dk2"/>
                </a:solidFill>
                <a:latin typeface="Nunito"/>
                <a:ea typeface="Nunito"/>
                <a:cs typeface="Nunito"/>
                <a:sym typeface="Nunito"/>
              </a:defRPr>
            </a:lvl1pPr>
            <a:lvl2pPr marL="914400" lvl="1"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2pPr>
            <a:lvl3pPr marL="1371600" lvl="2"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3pPr>
            <a:lvl4pPr marL="1828800" lvl="3"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4pPr>
            <a:lvl5pPr marL="2286000" lvl="4"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5pPr>
            <a:lvl6pPr marL="2743200" lvl="5"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6pPr>
            <a:lvl7pPr marL="3200400" lvl="6"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7pPr>
            <a:lvl8pPr marL="3657600" lvl="7"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8pPr>
            <a:lvl9pPr marL="4114800" lvl="8" indent="-381000" rtl="0">
              <a:lnSpc>
                <a:spcPct val="115000"/>
              </a:lnSpc>
              <a:spcBef>
                <a:spcPts val="800"/>
              </a:spcBef>
              <a:spcAft>
                <a:spcPts val="800"/>
              </a:spcAft>
              <a:buClr>
                <a:schemeClr val="dk2"/>
              </a:buClr>
              <a:buSzPts val="2400"/>
              <a:buFont typeface="Nunito"/>
              <a:buChar char="■"/>
              <a:defRPr sz="24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11205845" y="266035"/>
            <a:ext cx="731600" cy="524800"/>
          </a:xfrm>
          <a:prstGeom prst="rect">
            <a:avLst/>
          </a:prstGeom>
          <a:noFill/>
          <a:ln>
            <a:noFill/>
          </a:ln>
        </p:spPr>
        <p:txBody>
          <a:bodyPr spcFirstLastPara="1" wrap="square" lIns="0" tIns="0" rIns="0" bIns="0" anchor="t" anchorCtr="0">
            <a:noAutofit/>
          </a:bodyPr>
          <a:lstStyle>
            <a:lvl1pPr lvl="0" algn="r" rtl="0">
              <a:buNone/>
              <a:defRPr sz="1733">
                <a:solidFill>
                  <a:schemeClr val="lt2"/>
                </a:solidFill>
                <a:latin typeface="Walter Turncoat"/>
                <a:ea typeface="Walter Turncoat"/>
                <a:cs typeface="Walter Turncoat"/>
                <a:sym typeface="Walter Turncoat"/>
              </a:defRPr>
            </a:lvl1pPr>
            <a:lvl2pPr lvl="1" algn="r" rtl="0">
              <a:buNone/>
              <a:defRPr sz="1733">
                <a:solidFill>
                  <a:schemeClr val="lt2"/>
                </a:solidFill>
                <a:latin typeface="Walter Turncoat"/>
                <a:ea typeface="Walter Turncoat"/>
                <a:cs typeface="Walter Turncoat"/>
                <a:sym typeface="Walter Turncoat"/>
              </a:defRPr>
            </a:lvl2pPr>
            <a:lvl3pPr lvl="2" algn="r" rtl="0">
              <a:buNone/>
              <a:defRPr sz="1733">
                <a:solidFill>
                  <a:schemeClr val="lt2"/>
                </a:solidFill>
                <a:latin typeface="Walter Turncoat"/>
                <a:ea typeface="Walter Turncoat"/>
                <a:cs typeface="Walter Turncoat"/>
                <a:sym typeface="Walter Turncoat"/>
              </a:defRPr>
            </a:lvl3pPr>
            <a:lvl4pPr lvl="3" algn="r" rtl="0">
              <a:buNone/>
              <a:defRPr sz="1733">
                <a:solidFill>
                  <a:schemeClr val="lt2"/>
                </a:solidFill>
                <a:latin typeface="Walter Turncoat"/>
                <a:ea typeface="Walter Turncoat"/>
                <a:cs typeface="Walter Turncoat"/>
                <a:sym typeface="Walter Turncoat"/>
              </a:defRPr>
            </a:lvl4pPr>
            <a:lvl5pPr lvl="4" algn="r" rtl="0">
              <a:buNone/>
              <a:defRPr sz="1733">
                <a:solidFill>
                  <a:schemeClr val="lt2"/>
                </a:solidFill>
                <a:latin typeface="Walter Turncoat"/>
                <a:ea typeface="Walter Turncoat"/>
                <a:cs typeface="Walter Turncoat"/>
                <a:sym typeface="Walter Turncoat"/>
              </a:defRPr>
            </a:lvl5pPr>
            <a:lvl6pPr lvl="5" algn="r" rtl="0">
              <a:buNone/>
              <a:defRPr sz="1733">
                <a:solidFill>
                  <a:schemeClr val="lt2"/>
                </a:solidFill>
                <a:latin typeface="Walter Turncoat"/>
                <a:ea typeface="Walter Turncoat"/>
                <a:cs typeface="Walter Turncoat"/>
                <a:sym typeface="Walter Turncoat"/>
              </a:defRPr>
            </a:lvl6pPr>
            <a:lvl7pPr lvl="6" algn="r" rtl="0">
              <a:buNone/>
              <a:defRPr sz="1733">
                <a:solidFill>
                  <a:schemeClr val="lt2"/>
                </a:solidFill>
                <a:latin typeface="Walter Turncoat"/>
                <a:ea typeface="Walter Turncoat"/>
                <a:cs typeface="Walter Turncoat"/>
                <a:sym typeface="Walter Turncoat"/>
              </a:defRPr>
            </a:lvl7pPr>
            <a:lvl8pPr lvl="7" algn="r" rtl="0">
              <a:buNone/>
              <a:defRPr sz="1733">
                <a:solidFill>
                  <a:schemeClr val="lt2"/>
                </a:solidFill>
                <a:latin typeface="Walter Turncoat"/>
                <a:ea typeface="Walter Turncoat"/>
                <a:cs typeface="Walter Turncoat"/>
                <a:sym typeface="Walter Turncoat"/>
              </a:defRPr>
            </a:lvl8pPr>
            <a:lvl9pPr lvl="8" algn="r" rtl="0">
              <a:buNone/>
              <a:defRPr sz="1733">
                <a:solidFill>
                  <a:schemeClr val="lt2"/>
                </a:solidFill>
                <a:latin typeface="Walter Turncoat"/>
                <a:ea typeface="Walter Turncoat"/>
                <a:cs typeface="Walter Turncoat"/>
                <a:sym typeface="Walter Turncoat"/>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1068478113"/>
      </p:ext>
    </p:extLst>
  </p:cSld>
  <p:clrMap bg1="lt1" tx1="dk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397566" y="178904"/>
            <a:ext cx="11151704" cy="5632311"/>
          </a:xfrm>
          <a:prstGeom prst="rect">
            <a:avLst/>
          </a:prstGeom>
          <a:noFill/>
        </p:spPr>
        <p:txBody>
          <a:bodyPr wrap="square" rtlCol="0">
            <a:spAutoFit/>
          </a:bodyPr>
          <a:lstStyle/>
          <a:p>
            <a:r>
              <a:rPr lang="en-GB" sz="6000" u="sng" dirty="0">
                <a:solidFill>
                  <a:schemeClr val="tx1"/>
                </a:solidFill>
                <a:latin typeface="Twinkl Cursive Looped" panose="02000000000000000000" pitchFamily="2" charset="0"/>
              </a:rPr>
              <a:t>Wednesday 31</a:t>
            </a:r>
            <a:r>
              <a:rPr lang="en-GB" sz="6000" u="sng" baseline="30000" dirty="0">
                <a:solidFill>
                  <a:schemeClr val="tx1"/>
                </a:solidFill>
                <a:latin typeface="Twinkl Cursive Looped" panose="02000000000000000000" pitchFamily="2" charset="0"/>
              </a:rPr>
              <a:t>st</a:t>
            </a:r>
            <a:r>
              <a:rPr lang="en-GB" sz="6000" u="sng" dirty="0">
                <a:solidFill>
                  <a:schemeClr val="tx1"/>
                </a:solidFill>
                <a:latin typeface="Twinkl Cursive Looped" panose="02000000000000000000" pitchFamily="2" charset="0"/>
              </a:rPr>
              <a:t> March 2021</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L.O: To understand texts- inference skills</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C: Boy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1"/>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p>
            <a:r>
              <a:rPr lang="en" sz="4400" dirty="0">
                <a:latin typeface="Twinkl Cursive Looped" panose="02000000000000000000" pitchFamily="2" charset="0"/>
              </a:rPr>
              <a:t>Today we are continuing to explore our </a:t>
            </a:r>
            <a:r>
              <a:rPr lang="en" sz="4400" dirty="0">
                <a:solidFill>
                  <a:schemeClr val="accent2"/>
                </a:solidFill>
                <a:latin typeface="Twinkl Cursive Looped" panose="02000000000000000000" pitchFamily="2" charset="0"/>
              </a:rPr>
              <a:t>new book</a:t>
            </a:r>
            <a:r>
              <a:rPr lang="en" sz="4400" dirty="0">
                <a:latin typeface="Twinkl Cursive Looped" panose="02000000000000000000" pitchFamily="2" charset="0"/>
              </a:rPr>
              <a:t>! We are going to explore Roald’s time in boarding school. </a:t>
            </a:r>
            <a:br>
              <a:rPr lang="en" sz="4400" dirty="0">
                <a:latin typeface="Twinkl Cursive Looped" panose="02000000000000000000" pitchFamily="2" charset="0"/>
              </a:rPr>
            </a:br>
            <a:br>
              <a:rPr lang="en" sz="4400" dirty="0">
                <a:latin typeface="Twinkl Cursive Looped" panose="02000000000000000000" pitchFamily="2" charset="0"/>
              </a:rPr>
            </a:br>
            <a:r>
              <a:rPr lang="en" sz="4400" dirty="0">
                <a:latin typeface="Twinkl Cursive Looped" panose="02000000000000000000" pitchFamily="2" charset="0"/>
              </a:rPr>
              <a:t>We are going to use our </a:t>
            </a:r>
            <a:r>
              <a:rPr lang="en" sz="4400" dirty="0">
                <a:solidFill>
                  <a:srgbClr val="00B050"/>
                </a:solidFill>
                <a:latin typeface="Twinkl Cursive Looped" panose="02000000000000000000" pitchFamily="2" charset="0"/>
              </a:rPr>
              <a:t>Inference Iggy </a:t>
            </a:r>
            <a:r>
              <a:rPr lang="en" sz="4400" dirty="0">
                <a:latin typeface="Twinkl Cursive Looped" panose="02000000000000000000" pitchFamily="2" charset="0"/>
              </a:rPr>
              <a:t>skills to help us read between the lines. </a:t>
            </a:r>
            <a:endParaRPr sz="4400" dirty="0">
              <a:latin typeface="Twinkl Cursive Looped" panose="02000000000000000000" pitchFamily="2" charset="0"/>
            </a:endParaRPr>
          </a:p>
        </p:txBody>
      </p:sp>
      <p:sp>
        <p:nvSpPr>
          <p:cNvPr id="285" name="Google Shape;285;p2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2</a:t>
            </a:fld>
            <a:endParaRPr/>
          </a:p>
        </p:txBody>
      </p:sp>
      <p:pic>
        <p:nvPicPr>
          <p:cNvPr id="5" name="Picture 4">
            <a:extLst>
              <a:ext uri="{FF2B5EF4-FFF2-40B4-BE49-F238E27FC236}">
                <a16:creationId xmlns:a16="http://schemas.microsoft.com/office/drawing/2014/main" id="{95D045EE-DC00-44E2-A813-11846DC8667F}"/>
              </a:ext>
            </a:extLst>
          </p:cNvPr>
          <p:cNvPicPr>
            <a:picLocks noChangeAspect="1"/>
          </p:cNvPicPr>
          <p:nvPr/>
        </p:nvPicPr>
        <p:blipFill>
          <a:blip r:embed="rId3"/>
          <a:stretch>
            <a:fillRect/>
          </a:stretch>
        </p:blipFill>
        <p:spPr>
          <a:xfrm>
            <a:off x="9604395" y="458965"/>
            <a:ext cx="2429214" cy="288647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2953829" y="509813"/>
            <a:ext cx="6097656" cy="646331"/>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Starter: Game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765964" y="1120676"/>
            <a:ext cx="6743962" cy="2308324"/>
          </a:xfrm>
          <a:prstGeom prst="rect">
            <a:avLst/>
          </a:prstGeom>
          <a:noFill/>
        </p:spPr>
        <p:txBody>
          <a:bodyPr wrap="square">
            <a:spAutoFit/>
          </a:bodyPr>
          <a:lstStyle/>
          <a:p>
            <a:r>
              <a:rPr lang="en-GB" sz="4800" dirty="0">
                <a:solidFill>
                  <a:schemeClr val="tx1"/>
                </a:solidFill>
                <a:latin typeface="Twinkl Cursive Looped" panose="02000000000000000000" pitchFamily="2" charset="0"/>
              </a:rPr>
              <a:t>Which of these pictures best shows Roald’s view of his headmaster?</a:t>
            </a:r>
            <a:endParaRPr lang="en-GB" sz="5400" dirty="0">
              <a:solidFill>
                <a:schemeClr val="accent6"/>
              </a:solidFill>
              <a:latin typeface="Twinkl Cursive Looped" panose="02000000000000000000" pitchFamily="2" charset="0"/>
            </a:endParaRPr>
          </a:p>
        </p:txBody>
      </p:sp>
      <p:pic>
        <p:nvPicPr>
          <p:cNvPr id="7" name="Picture 6">
            <a:extLst>
              <a:ext uri="{FF2B5EF4-FFF2-40B4-BE49-F238E27FC236}">
                <a16:creationId xmlns:a16="http://schemas.microsoft.com/office/drawing/2014/main" id="{021BED6A-910A-4A7A-97D8-8A656F4E51B4}"/>
              </a:ext>
            </a:extLst>
          </p:cNvPr>
          <p:cNvPicPr>
            <a:picLocks noChangeAspect="1"/>
          </p:cNvPicPr>
          <p:nvPr/>
        </p:nvPicPr>
        <p:blipFill>
          <a:blip r:embed="rId3"/>
          <a:stretch>
            <a:fillRect/>
          </a:stretch>
        </p:blipFill>
        <p:spPr>
          <a:xfrm>
            <a:off x="2171441" y="3353499"/>
            <a:ext cx="1983574" cy="1851688"/>
          </a:xfrm>
          <a:prstGeom prst="rect">
            <a:avLst/>
          </a:prstGeom>
        </p:spPr>
      </p:pic>
      <p:pic>
        <p:nvPicPr>
          <p:cNvPr id="12" name="Picture 11">
            <a:extLst>
              <a:ext uri="{FF2B5EF4-FFF2-40B4-BE49-F238E27FC236}">
                <a16:creationId xmlns:a16="http://schemas.microsoft.com/office/drawing/2014/main" id="{A056B85C-0AA2-4A05-979C-52AB754E9FA5}"/>
              </a:ext>
            </a:extLst>
          </p:cNvPr>
          <p:cNvPicPr>
            <a:picLocks noChangeAspect="1"/>
          </p:cNvPicPr>
          <p:nvPr/>
        </p:nvPicPr>
        <p:blipFill>
          <a:blip r:embed="rId4"/>
          <a:stretch>
            <a:fillRect/>
          </a:stretch>
        </p:blipFill>
        <p:spPr>
          <a:xfrm>
            <a:off x="7397337" y="3286387"/>
            <a:ext cx="2884447" cy="1648255"/>
          </a:xfrm>
          <a:prstGeom prst="rect">
            <a:avLst/>
          </a:prstGeom>
        </p:spPr>
      </p:pic>
      <p:pic>
        <p:nvPicPr>
          <p:cNvPr id="14" name="Picture 13">
            <a:extLst>
              <a:ext uri="{FF2B5EF4-FFF2-40B4-BE49-F238E27FC236}">
                <a16:creationId xmlns:a16="http://schemas.microsoft.com/office/drawing/2014/main" id="{1B6DB330-B7D9-4D08-83B2-F7AC8D64486E}"/>
              </a:ext>
            </a:extLst>
          </p:cNvPr>
          <p:cNvPicPr>
            <a:picLocks noChangeAspect="1"/>
          </p:cNvPicPr>
          <p:nvPr/>
        </p:nvPicPr>
        <p:blipFill>
          <a:blip r:embed="rId5"/>
          <a:stretch>
            <a:fillRect/>
          </a:stretch>
        </p:blipFill>
        <p:spPr>
          <a:xfrm>
            <a:off x="4472975" y="3537569"/>
            <a:ext cx="2606402" cy="265284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Class Read</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4012200" y="4111244"/>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rtl="0" fontAlgn="base">
              <a:buFont typeface="Arial" panose="020B0604020202020204" pitchFamily="34" charset="0"/>
              <a:buChar char="•"/>
            </a:pPr>
            <a:r>
              <a:rPr lang="en-GB" sz="3600" b="0" i="0" dirty="0">
                <a:solidFill>
                  <a:schemeClr val="tx1"/>
                </a:solidFill>
                <a:effectLst/>
                <a:latin typeface="Twinkl Cursive Looped" panose="02000000000000000000" pitchFamily="2" charset="0"/>
              </a:rPr>
              <a:t>Whilst we are reading, please focus on the Headmaster.  </a:t>
            </a:r>
          </a:p>
          <a:p>
            <a:pPr marL="342900" lvl="0" indent="-342900" algn="l">
              <a:lnSpc>
                <a:spcPct val="107000"/>
              </a:lnSpc>
              <a:buFont typeface="Calibri" panose="020F0502020204030204" pitchFamily="34" charset="0"/>
              <a:buChar char="-"/>
            </a:pPr>
            <a:endParaRPr lang="en-GB" sz="3600" dirty="0">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sz="3600" dirty="0">
                <a:latin typeface="Twinkl Cursive Looped" panose="02000000000000000000" pitchFamily="2"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a:r>
              <a:rPr lang="en-GB" sz="3200" dirty="0">
                <a:solidFill>
                  <a:schemeClr val="tx1"/>
                </a:solidFill>
                <a:latin typeface="Twinkl Cursive Looped" panose="02000000000000000000" pitchFamily="2" charset="0"/>
              </a:rPr>
              <a:t>Class Read </a:t>
            </a:r>
            <a:r>
              <a:rPr lang="en-GB" sz="3200" b="0" i="0" dirty="0">
                <a:solidFill>
                  <a:schemeClr val="tx1"/>
                </a:solidFill>
                <a:effectLst/>
                <a:latin typeface="Twinkl Cursive Looped" panose="02000000000000000000" pitchFamily="2" charset="0"/>
              </a:rPr>
              <a:t>p.95-97 </a:t>
            </a:r>
            <a:endParaRPr lang="en-GB" sz="8800" dirty="0">
              <a:solidFill>
                <a:schemeClr val="tx1"/>
              </a:solidFill>
              <a:latin typeface="Twinkl Cursive Looped" panose="020000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3097800" y="1412837"/>
            <a:ext cx="6264780" cy="5016758"/>
          </a:xfrm>
          <a:prstGeom prst="rect">
            <a:avLst/>
          </a:prstGeom>
          <a:noFill/>
        </p:spPr>
        <p:txBody>
          <a:bodyPr wrap="square">
            <a:spAutoFit/>
          </a:bodyPr>
          <a:lstStyle/>
          <a:p>
            <a:pPr algn="l" rtl="0" fontAlgn="base">
              <a:buFont typeface="Arial" panose="020B0604020202020204" pitchFamily="34" charset="0"/>
              <a:buChar char="•"/>
            </a:pPr>
            <a:r>
              <a:rPr lang="en-GB" sz="3200" b="0" i="0" dirty="0">
                <a:solidFill>
                  <a:schemeClr val="tx1"/>
                </a:solidFill>
                <a:effectLst/>
                <a:latin typeface="Twinkl Cursive Looped" panose="02000000000000000000" pitchFamily="2" charset="0"/>
              </a:rPr>
              <a:t>We are going to complete a gingerbread man activity- focusing on the Headmaster. </a:t>
            </a:r>
          </a:p>
          <a:p>
            <a:pPr algn="l" rtl="0" fontAlgn="base">
              <a:buFont typeface="Arial" panose="020B0604020202020204" pitchFamily="34" charset="0"/>
              <a:buChar char="•"/>
            </a:pPr>
            <a:r>
              <a:rPr lang="en-GB" sz="3200" b="0" i="0" dirty="0">
                <a:solidFill>
                  <a:schemeClr val="accent3"/>
                </a:solidFill>
                <a:effectLst/>
                <a:latin typeface="Twinkl Cursive Looped" panose="02000000000000000000" pitchFamily="2" charset="0"/>
              </a:rPr>
              <a:t>Inside</a:t>
            </a:r>
            <a:r>
              <a:rPr lang="en-GB" sz="3200" b="0" i="0" dirty="0">
                <a:solidFill>
                  <a:schemeClr val="tx1"/>
                </a:solidFill>
                <a:effectLst/>
                <a:latin typeface="Twinkl Cursive Looped" panose="02000000000000000000" pitchFamily="2" charset="0"/>
              </a:rPr>
              <a:t> the gingerbread man: his inner/secret thoughts/hidden agenda.  </a:t>
            </a:r>
          </a:p>
          <a:p>
            <a:pPr algn="l" rtl="0" fontAlgn="base">
              <a:buFont typeface="Arial" panose="020B0604020202020204" pitchFamily="34" charset="0"/>
              <a:buChar char="•"/>
            </a:pPr>
            <a:r>
              <a:rPr lang="en-GB" sz="3200" b="0" i="0" dirty="0">
                <a:solidFill>
                  <a:schemeClr val="accent2"/>
                </a:solidFill>
                <a:effectLst/>
                <a:latin typeface="Twinkl Cursive Looped" panose="02000000000000000000" pitchFamily="2" charset="0"/>
              </a:rPr>
              <a:t>Outside </a:t>
            </a:r>
            <a:r>
              <a:rPr lang="en-GB" sz="3200" b="0" i="0" dirty="0">
                <a:solidFill>
                  <a:schemeClr val="tx1"/>
                </a:solidFill>
                <a:effectLst/>
                <a:latin typeface="Twinkl Cursive Looped" panose="02000000000000000000" pitchFamily="2" charset="0"/>
              </a:rPr>
              <a:t>the gingerbread man: How the parents see/view him.</a:t>
            </a:r>
          </a:p>
          <a:p>
            <a:pPr algn="l" rtl="0" fontAlgn="base">
              <a:buFont typeface="Arial" panose="020B0604020202020204" pitchFamily="34" charset="0"/>
              <a:buChar char="•"/>
            </a:pPr>
            <a:endParaRPr lang="en-GB" sz="3200" dirty="0">
              <a:solidFill>
                <a:schemeClr val="tx1"/>
              </a:solidFill>
              <a:latin typeface="Twinkl Cursive Looped" panose="02000000000000000000" pitchFamily="2" charset="0"/>
            </a:endParaRPr>
          </a:p>
          <a:p>
            <a:pPr algn="l" rtl="0" fontAlgn="base">
              <a:buFont typeface="Arial" panose="020B0604020202020204" pitchFamily="34" charset="0"/>
              <a:buChar char="•"/>
            </a:pPr>
            <a:r>
              <a:rPr lang="en-GB" sz="3200" b="0" i="0" dirty="0">
                <a:solidFill>
                  <a:schemeClr val="tx1"/>
                </a:solidFill>
                <a:effectLst/>
                <a:latin typeface="Twinkl Cursive Looped" panose="02000000000000000000" pitchFamily="2" charset="0"/>
              </a:rPr>
              <a:t>I WILL MODEL THIS FOR YOU </a:t>
            </a:r>
          </a:p>
        </p:txBody>
      </p:sp>
      <p:pic>
        <p:nvPicPr>
          <p:cNvPr id="2050" name="Picture 2" descr="gingerbread man outline | Christmas school, Preschool christmas, Gingerbread  man activities">
            <a:extLst>
              <a:ext uri="{FF2B5EF4-FFF2-40B4-BE49-F238E27FC236}">
                <a16:creationId xmlns:a16="http://schemas.microsoft.com/office/drawing/2014/main" id="{CA5528E3-BF63-4AF6-82F9-9A8ECBBAB7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105" y="495650"/>
            <a:ext cx="2352675"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13207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2963609" y="1204366"/>
            <a:ext cx="6356559" cy="4832092"/>
          </a:xfrm>
          <a:prstGeom prst="rect">
            <a:avLst/>
          </a:prstGeom>
          <a:noFill/>
        </p:spPr>
        <p:txBody>
          <a:bodyPr wrap="square">
            <a:spAutoFit/>
          </a:bodyPr>
          <a:lstStyle/>
          <a:p>
            <a:pPr algn="l" rtl="0" fontAlgn="base">
              <a:buFont typeface="Arial" panose="020B0604020202020204" pitchFamily="34" charset="0"/>
              <a:buChar char="•"/>
            </a:pPr>
            <a:r>
              <a:rPr lang="en-GB" sz="2800" b="0" i="0" dirty="0">
                <a:solidFill>
                  <a:schemeClr val="accent6"/>
                </a:solidFill>
                <a:effectLst/>
                <a:latin typeface="Twinkl Cursive Looped" panose="02000000000000000000" pitchFamily="2" charset="0"/>
              </a:rPr>
              <a:t>Paddlers:  </a:t>
            </a:r>
          </a:p>
          <a:p>
            <a:pPr algn="l" rtl="0" fontAlgn="base"/>
            <a:r>
              <a:rPr lang="en-GB" sz="2800" b="0" i="0" dirty="0">
                <a:solidFill>
                  <a:schemeClr val="tx1"/>
                </a:solidFill>
                <a:effectLst/>
                <a:latin typeface="Twinkl Cursive Looped" panose="02000000000000000000" pitchFamily="2" charset="0"/>
              </a:rPr>
              <a:t>Work with the teacher for further group discussion. </a:t>
            </a:r>
          </a:p>
          <a:p>
            <a:pPr algn="l" rtl="0" fontAlgn="base"/>
            <a:r>
              <a:rPr lang="en-GB" sz="2800" b="0" i="0" dirty="0">
                <a:solidFill>
                  <a:schemeClr val="accent1"/>
                </a:solidFill>
                <a:effectLst/>
                <a:latin typeface="Twinkl Cursive Looped" panose="02000000000000000000" pitchFamily="2" charset="0"/>
              </a:rPr>
              <a:t>Snorkellers:</a:t>
            </a:r>
          </a:p>
          <a:p>
            <a:pPr algn="l" rtl="0" fontAlgn="base"/>
            <a:r>
              <a:rPr lang="en-GB" sz="2800" b="0" i="0" dirty="0">
                <a:solidFill>
                  <a:schemeClr val="accent1"/>
                </a:solidFill>
                <a:effectLst/>
                <a:latin typeface="Twinkl Cursive Looped" panose="02000000000000000000" pitchFamily="2" charset="0"/>
              </a:rPr>
              <a:t> </a:t>
            </a:r>
            <a:r>
              <a:rPr lang="en-GB" sz="2800" b="0" i="0" dirty="0">
                <a:solidFill>
                  <a:schemeClr val="tx1"/>
                </a:solidFill>
                <a:effectLst/>
                <a:latin typeface="Twinkl Cursive Looped" panose="02000000000000000000" pitchFamily="2" charset="0"/>
              </a:rPr>
              <a:t>TA will walk around and give you extra help or talking time if </a:t>
            </a:r>
            <a:r>
              <a:rPr lang="en-GB" sz="2800" dirty="0">
                <a:solidFill>
                  <a:schemeClr val="tx1"/>
                </a:solidFill>
                <a:latin typeface="Twinkl Cursive Looped" panose="02000000000000000000" pitchFamily="2" charset="0"/>
              </a:rPr>
              <a:t>you need it. </a:t>
            </a:r>
          </a:p>
          <a:p>
            <a:pPr algn="l" rtl="0" fontAlgn="base"/>
            <a:r>
              <a:rPr lang="en-GB" sz="2800" b="0" i="0" dirty="0">
                <a:solidFill>
                  <a:schemeClr val="accent2"/>
                </a:solidFill>
                <a:effectLst/>
                <a:latin typeface="Twinkl Cursive Looped" panose="02000000000000000000" pitchFamily="2" charset="0"/>
              </a:rPr>
              <a:t>Divers:  </a:t>
            </a:r>
          </a:p>
          <a:p>
            <a:pPr algn="l" rtl="0" fontAlgn="base"/>
            <a:r>
              <a:rPr lang="en-GB" sz="2800" b="0" i="0" dirty="0">
                <a:solidFill>
                  <a:schemeClr val="tx1"/>
                </a:solidFill>
                <a:effectLst/>
                <a:latin typeface="Twinkl Cursive Looped" panose="02000000000000000000" pitchFamily="2" charset="0"/>
              </a:rPr>
              <a:t>Use exact evidence from the text </a:t>
            </a:r>
            <a:r>
              <a:rPr lang="en-GB" sz="2800" dirty="0">
                <a:solidFill>
                  <a:schemeClr val="tx1"/>
                </a:solidFill>
                <a:latin typeface="Twinkl Cursive Looped" panose="02000000000000000000" pitchFamily="2" charset="0"/>
              </a:rPr>
              <a:t>on your</a:t>
            </a:r>
            <a:r>
              <a:rPr lang="en-GB" sz="2800" b="0" i="0" dirty="0">
                <a:solidFill>
                  <a:schemeClr val="tx1"/>
                </a:solidFill>
                <a:effectLst/>
                <a:latin typeface="Twinkl Cursive Looped" panose="02000000000000000000" pitchFamily="2" charset="0"/>
              </a:rPr>
              <a:t> gingerbread man character. </a:t>
            </a:r>
            <a:endParaRPr lang="en-GB" sz="4800" b="0" i="0" dirty="0">
              <a:solidFill>
                <a:schemeClr val="tx1"/>
              </a:solidFill>
              <a:effectLst/>
              <a:latin typeface="Twinkl Cursive Looped" panose="02000000000000000000" pitchFamily="2" charset="0"/>
            </a:endParaRPr>
          </a:p>
          <a:p>
            <a:pPr algn="l" rtl="0" fontAlgn="base"/>
            <a:r>
              <a:rPr lang="en-GB" sz="2800" b="0" i="0" dirty="0">
                <a:solidFill>
                  <a:schemeClr val="tx1"/>
                </a:solidFill>
                <a:effectLst/>
                <a:latin typeface="Twinkl Cursive Looped" panose="02000000000000000000" pitchFamily="2" charset="0"/>
              </a:rPr>
              <a:t>    </a:t>
            </a:r>
            <a:endParaRPr lang="en-GB" sz="4800" b="0" i="0" dirty="0">
              <a:solidFill>
                <a:schemeClr val="tx1"/>
              </a:solidFill>
              <a:effectLst/>
              <a:latin typeface="Twinkl Cursive Looped" panose="02000000000000000000" pitchFamily="2" charset="0"/>
            </a:endParaRPr>
          </a:p>
        </p:txBody>
      </p:sp>
    </p:spTree>
    <p:extLst>
      <p:ext uri="{BB962C8B-B14F-4D97-AF65-F5344CB8AC3E}">
        <p14:creationId xmlns:p14="http://schemas.microsoft.com/office/powerpoint/2010/main" val="9225950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7</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254555" y="118784"/>
            <a:ext cx="11151704" cy="3970318"/>
          </a:xfrm>
          <a:prstGeom prst="rect">
            <a:avLst/>
          </a:prstGeom>
          <a:noFill/>
        </p:spPr>
        <p:txBody>
          <a:bodyPr wrap="square" rtlCol="0">
            <a:spAutoFit/>
          </a:bodyPr>
          <a:lstStyle/>
          <a:p>
            <a:r>
              <a:rPr lang="en-GB" sz="6000" u="sng" dirty="0">
                <a:solidFill>
                  <a:schemeClr val="accent6"/>
                </a:solidFill>
                <a:latin typeface="Twinkl Cursive Looped" panose="02000000000000000000" pitchFamily="2" charset="0"/>
              </a:rPr>
              <a:t>Red Pen Challenge:</a:t>
            </a:r>
            <a:endParaRPr lang="en-GB" sz="287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r>
              <a:rPr lang="en-US" sz="4800" b="0" i="0" dirty="0">
                <a:solidFill>
                  <a:schemeClr val="tx1"/>
                </a:solidFill>
                <a:effectLst/>
                <a:latin typeface="Twinkl Cursive Looped" panose="02000000000000000000" pitchFamily="2" charset="0"/>
              </a:rPr>
              <a:t>Why do you think Roald Dahl stuttered when talking to the headmaster? Do you think you would react in the same way?  </a:t>
            </a:r>
            <a:endParaRPr lang="en-GB" sz="400000" dirty="0">
              <a:solidFill>
                <a:schemeClr val="tx1"/>
              </a:solidFill>
              <a:latin typeface="Twinkl Cursive Looped" panose="02000000000000000000" pitchFamily="2" charset="0"/>
            </a:endParaRPr>
          </a:p>
        </p:txBody>
      </p:sp>
      <p:pic>
        <p:nvPicPr>
          <p:cNvPr id="4" name="Picture 3">
            <a:extLst>
              <a:ext uri="{FF2B5EF4-FFF2-40B4-BE49-F238E27FC236}">
                <a16:creationId xmlns:a16="http://schemas.microsoft.com/office/drawing/2014/main" id="{66B022E0-8F7E-4D86-9D9E-16D201B4CB62}"/>
              </a:ext>
            </a:extLst>
          </p:cNvPr>
          <p:cNvPicPr/>
          <p:nvPr/>
        </p:nvPicPr>
        <p:blipFill>
          <a:blip r:embed="rId3" cstate="print">
            <a:extLst>
              <a:ext uri="{BEBA8EAE-BF5A-486C-A8C5-ECC9F3942E4B}">
                <a14:imgProps xmlns:a14="http://schemas.microsoft.com/office/drawing/2010/main">
                  <a14:imgLayer r:embed="rId4">
                    <a14:imgEffect>
                      <a14:backgroundRemoval t="0" b="100000" l="556" r="97500"/>
                    </a14:imgEffect>
                  </a14:imgLayer>
                </a14:imgProps>
              </a:ext>
              <a:ext uri="{28A0092B-C50C-407E-A947-70E740481C1C}">
                <a14:useLocalDpi xmlns:a14="http://schemas.microsoft.com/office/drawing/2010/main" val="0"/>
              </a:ext>
            </a:extLst>
          </a:blip>
          <a:stretch>
            <a:fillRect/>
          </a:stretch>
        </p:blipFill>
        <p:spPr>
          <a:xfrm rot="1450592">
            <a:off x="9753921" y="3295570"/>
            <a:ext cx="2568236" cy="2544773"/>
          </a:xfrm>
          <a:prstGeom prst="rect">
            <a:avLst/>
          </a:prstGeom>
        </p:spPr>
      </p:pic>
      <p:sp>
        <p:nvSpPr>
          <p:cNvPr id="3" name="Rectangle 2">
            <a:extLst>
              <a:ext uri="{FF2B5EF4-FFF2-40B4-BE49-F238E27FC236}">
                <a16:creationId xmlns:a16="http://schemas.microsoft.com/office/drawing/2014/main" id="{511AFFC1-A24E-4240-91DE-81A310183ACE}"/>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127913592"/>
      </p:ext>
    </p:extLst>
  </p:cSld>
  <p:clrMapOvr>
    <a:masterClrMapping/>
  </p:clrMapOvr>
</p:sld>
</file>

<file path=ppt/theme/theme1.xml><?xml version="1.0" encoding="utf-8"?>
<a:theme xmlns:a="http://schemas.openxmlformats.org/drawingml/2006/main" name="Theme1">
  <a:themeElements>
    <a:clrScheme name="Custom 347">
      <a:dk1>
        <a:srgbClr val="FFFFFF"/>
      </a:dk1>
      <a:lt1>
        <a:srgbClr val="24272E"/>
      </a:lt1>
      <a:dk2>
        <a:srgbClr val="C6C8D6"/>
      </a:dk2>
      <a:lt2>
        <a:srgbClr val="6B707C"/>
      </a:lt2>
      <a:accent1>
        <a:srgbClr val="FFDD41"/>
      </a:accent1>
      <a:accent2>
        <a:srgbClr val="8CE444"/>
      </a:accent2>
      <a:accent3>
        <a:srgbClr val="5FDEF0"/>
      </a:accent3>
      <a:accent4>
        <a:srgbClr val="7598FF"/>
      </a:accent4>
      <a:accent5>
        <a:srgbClr val="BA64E0"/>
      </a:accent5>
      <a:accent6>
        <a:srgbClr val="FF594C"/>
      </a:accent6>
      <a:hlink>
        <a:srgbClr val="CCDB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A239CE8D-FB5F-4FCE-AF1E-7ED85D672353}" vid="{E22B5759-C094-4397-9C18-9D1FB6D0F1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6" ma:contentTypeDescription="Create a new document." ma:contentTypeScope="" ma:versionID="b9e750998a0d90ec9ce4c77af80e8928">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77d163e6f0aa4d6473fc553310c12e1b"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1DEACF4-38BA-48D0-9C96-BE8DE42FB91B}"/>
</file>

<file path=customXml/itemProps2.xml><?xml version="1.0" encoding="utf-8"?>
<ds:datastoreItem xmlns:ds="http://schemas.openxmlformats.org/officeDocument/2006/customXml" ds:itemID="{B4E34BA5-B052-40F0-8782-C28F966E27D6}"/>
</file>

<file path=customXml/itemProps3.xml><?xml version="1.0" encoding="utf-8"?>
<ds:datastoreItem xmlns:ds="http://schemas.openxmlformats.org/officeDocument/2006/customXml" ds:itemID="{2660B588-BCF2-42B6-9AD0-C9B49DB6DC6B}"/>
</file>

<file path=docProps/app.xml><?xml version="1.0" encoding="utf-8"?>
<Properties xmlns="http://schemas.openxmlformats.org/officeDocument/2006/extended-properties" xmlns:vt="http://schemas.openxmlformats.org/officeDocument/2006/docPropsVTypes">
  <Template>Theme1</Template>
  <TotalTime>6221</TotalTime>
  <Words>233</Words>
  <Application>Microsoft Office PowerPoint</Application>
  <PresentationFormat>Widescreen</PresentationFormat>
  <Paragraphs>32</Paragraphs>
  <Slides>7</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Nunito</vt:lpstr>
      <vt:lpstr>Twinkl Cursive Looped</vt:lpstr>
      <vt:lpstr>Walter Turncoat</vt:lpstr>
      <vt:lpstr>Theme1</vt:lpstr>
      <vt:lpstr>PowerPoint Presentation</vt:lpstr>
      <vt:lpstr>Today we are continuing to explore our new book! We are going to explore Roald’s time in boarding school.   We are going to use our Inference Iggy skills to help us read between the lines. </vt:lpstr>
      <vt:lpstr>PowerPoint Presentation</vt:lpstr>
      <vt:lpstr> Class Read  </vt:lpstr>
      <vt:lpstr> Our task   </vt:lpstr>
      <vt:lpstr> Our task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28</cp:revision>
  <dcterms:created xsi:type="dcterms:W3CDTF">2021-03-01T17:41:49Z</dcterms:created>
  <dcterms:modified xsi:type="dcterms:W3CDTF">2021-03-24T21:06:33Z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