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2"/>
  </p:notesMasterIdLst>
  <p:sldIdLst>
    <p:sldId id="268" r:id="rId5"/>
    <p:sldId id="279" r:id="rId6"/>
    <p:sldId id="290" r:id="rId7"/>
    <p:sldId id="260" r:id="rId8"/>
    <p:sldId id="261" r:id="rId9"/>
    <p:sldId id="263" r:id="rId10"/>
    <p:sldId id="294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AECDAB-30ED-220D-B8C5-9141B2C7B4C0}" v="1" dt="2021-10-26T11:15:49.929"/>
    <p1510:client id="{7E2022AF-CE67-DD98-C874-88F9F60A8D38}" v="296" dt="2021-10-27T19:26:37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6mJ0TPGf6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sEz58BblM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3607" y="242317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Lo: to revise numbers</a:t>
            </a:r>
          </a:p>
          <a:p>
            <a:endParaRPr lang="en-GB" dirty="0"/>
          </a:p>
          <a:p>
            <a:pPr marL="0" indent="0">
              <a:buNone/>
            </a:pPr>
            <a:endParaRPr lang="fr-FR" dirty="0">
              <a:solidFill>
                <a:srgbClr val="40404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2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620" y="1086532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some well known songs.  </a:t>
            </a:r>
            <a:endParaRPr lang="en-GB" sz="32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707755" y="2141349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https://www.youtube.com/watch?v=q6mJ0TPGf64</a:t>
            </a:r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Numbers song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D38F8C-14E0-44A5-8621-12C2D029D33B}"/>
              </a:ext>
            </a:extLst>
          </p:cNvPr>
          <p:cNvSpPr txBox="1"/>
          <p:nvPr/>
        </p:nvSpPr>
        <p:spPr>
          <a:xfrm>
            <a:off x="630265" y="1469757"/>
            <a:ext cx="867130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www.youtube.com/watch?v=UsEz58BblMY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Go through the following slides, put the </a:t>
            </a:r>
            <a:r>
              <a:rPr lang="en-US" dirty="0" err="1" smtClean="0"/>
              <a:t>powerpoint</a:t>
            </a:r>
            <a:r>
              <a:rPr lang="en-US" dirty="0" smtClean="0"/>
              <a:t> in slideshow mode and say each number aloud before moving on through the presentation.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051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>
            <a:extLst>
              <a:ext uri="{FF2B5EF4-FFF2-40B4-BE49-F238E27FC236}">
                <a16:creationId xmlns:a16="http://schemas.microsoft.com/office/drawing/2014/main" id="{CDD81444-2B2C-4FEF-BCF3-E0750EB054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2313" y="2636839"/>
            <a:ext cx="8280400" cy="9350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9 10 11 12 13 14</a:t>
            </a:r>
          </a:p>
        </p:txBody>
      </p:sp>
      <p:sp>
        <p:nvSpPr>
          <p:cNvPr id="6147" name="WordArt 3">
            <a:extLst>
              <a:ext uri="{FF2B5EF4-FFF2-40B4-BE49-F238E27FC236}">
                <a16:creationId xmlns:a16="http://schemas.microsoft.com/office/drawing/2014/main" id="{2C31D079-5019-4EA1-9538-2576667B4E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750" y="476251"/>
            <a:ext cx="8135938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1 2 3 4 5 6 7 8</a:t>
            </a:r>
          </a:p>
        </p:txBody>
      </p:sp>
      <p:sp>
        <p:nvSpPr>
          <p:cNvPr id="6148" name="WordArt 4">
            <a:extLst>
              <a:ext uri="{FF2B5EF4-FFF2-40B4-BE49-F238E27FC236}">
                <a16:creationId xmlns:a16="http://schemas.microsoft.com/office/drawing/2014/main" id="{5F9C2F53-4AD7-4A44-AF17-61E83DC01D2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6413" y="4797425"/>
            <a:ext cx="87122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15 16 17 18 19 20</a:t>
            </a:r>
          </a:p>
        </p:txBody>
      </p:sp>
      <p:sp>
        <p:nvSpPr>
          <p:cNvPr id="6149" name="Text Box 5">
            <a:extLst>
              <a:ext uri="{FF2B5EF4-FFF2-40B4-BE49-F238E27FC236}">
                <a16:creationId xmlns:a16="http://schemas.microsoft.com/office/drawing/2014/main" id="{EDDF4EDB-A698-4F6F-8DE4-6AC444A2C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1700213"/>
            <a:ext cx="863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latin typeface="Comic Sans MS" panose="030F0702030302020204" pitchFamily="66" charset="0"/>
              </a:rPr>
              <a:t>un </a:t>
            </a:r>
          </a:p>
        </p:txBody>
      </p:sp>
      <p:sp>
        <p:nvSpPr>
          <p:cNvPr id="6150" name="Text Box 6">
            <a:extLst>
              <a:ext uri="{FF2B5EF4-FFF2-40B4-BE49-F238E27FC236}">
                <a16:creationId xmlns:a16="http://schemas.microsoft.com/office/drawing/2014/main" id="{87FCF3CE-2A91-42D4-84A3-FF9F27149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1700213"/>
            <a:ext cx="933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</a:t>
            </a:r>
            <a:r>
              <a:rPr lang="en-GB" altLang="en-US" sz="2400" b="1">
                <a:solidFill>
                  <a:srgbClr val="CC3300"/>
                </a:solidFill>
                <a:latin typeface="Comic Sans MS" panose="030F0702030302020204" pitchFamily="66" charset="0"/>
              </a:rPr>
              <a:t>eu</a:t>
            </a:r>
            <a:r>
              <a:rPr lang="en-GB" altLang="en-US" sz="2400" b="1">
                <a:latin typeface="Comic Sans MS" panose="030F0702030302020204" pitchFamily="66" charset="0"/>
              </a:rPr>
              <a:t>x</a:t>
            </a:r>
          </a:p>
        </p:txBody>
      </p:sp>
      <p:sp>
        <p:nvSpPr>
          <p:cNvPr id="6151" name="Text Box 7">
            <a:extLst>
              <a:ext uri="{FF2B5EF4-FFF2-40B4-BE49-F238E27FC236}">
                <a16:creationId xmlns:a16="http://schemas.microsoft.com/office/drawing/2014/main" id="{711BD0E7-3628-4296-A3A6-2209EEAAC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3" y="1700213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trois</a:t>
            </a:r>
          </a:p>
        </p:txBody>
      </p:sp>
      <p:sp>
        <p:nvSpPr>
          <p:cNvPr id="6152" name="Text Box 8">
            <a:extLst>
              <a:ext uri="{FF2B5EF4-FFF2-40B4-BE49-F238E27FC236}">
                <a16:creationId xmlns:a16="http://schemas.microsoft.com/office/drawing/2014/main" id="{E07604C6-D521-4163-AFD5-2DD8D6CA9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0964" y="1700213"/>
            <a:ext cx="1150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quatre</a:t>
            </a:r>
          </a:p>
        </p:txBody>
      </p:sp>
      <p:sp>
        <p:nvSpPr>
          <p:cNvPr id="6153" name="Text Box 9">
            <a:extLst>
              <a:ext uri="{FF2B5EF4-FFF2-40B4-BE49-F238E27FC236}">
                <a16:creationId xmlns:a16="http://schemas.microsoft.com/office/drawing/2014/main" id="{A1099DF9-8379-40CC-9233-DB2E90AD8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8" y="1700213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cinq</a:t>
            </a:r>
          </a:p>
        </p:txBody>
      </p:sp>
      <p:sp>
        <p:nvSpPr>
          <p:cNvPr id="6154" name="Text Box 10">
            <a:extLst>
              <a:ext uri="{FF2B5EF4-FFF2-40B4-BE49-F238E27FC236}">
                <a16:creationId xmlns:a16="http://schemas.microsoft.com/office/drawing/2014/main" id="{0EFB4B9E-A2CF-4723-9B7B-DA1978FD0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6014" y="1700213"/>
            <a:ext cx="71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six</a:t>
            </a:r>
          </a:p>
        </p:txBody>
      </p:sp>
      <p:sp>
        <p:nvSpPr>
          <p:cNvPr id="6155" name="Text Box 11">
            <a:extLst>
              <a:ext uri="{FF2B5EF4-FFF2-40B4-BE49-F238E27FC236}">
                <a16:creationId xmlns:a16="http://schemas.microsoft.com/office/drawing/2014/main" id="{AFFD962B-A85D-4A82-8390-3D319A65A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488" y="1773238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sept</a:t>
            </a:r>
          </a:p>
        </p:txBody>
      </p:sp>
      <p:sp>
        <p:nvSpPr>
          <p:cNvPr id="6156" name="Text Box 12">
            <a:extLst>
              <a:ext uri="{FF2B5EF4-FFF2-40B4-BE49-F238E27FC236}">
                <a16:creationId xmlns:a16="http://schemas.microsoft.com/office/drawing/2014/main" id="{7ED5908D-B77E-4673-A2ED-F05A19ABD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013" y="1773238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huit</a:t>
            </a:r>
          </a:p>
        </p:txBody>
      </p:sp>
      <p:sp>
        <p:nvSpPr>
          <p:cNvPr id="6157" name="Text Box 13">
            <a:extLst>
              <a:ext uri="{FF2B5EF4-FFF2-40B4-BE49-F238E27FC236}">
                <a16:creationId xmlns:a16="http://schemas.microsoft.com/office/drawing/2014/main" id="{4C7179E3-9494-446F-859D-BB72859F4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3789363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n</a:t>
            </a:r>
            <a:r>
              <a:rPr lang="en-GB" altLang="en-US" sz="2400" b="1">
                <a:solidFill>
                  <a:srgbClr val="CC3300"/>
                </a:solidFill>
                <a:latin typeface="Comic Sans MS" panose="030F0702030302020204" pitchFamily="66" charset="0"/>
              </a:rPr>
              <a:t>eu</a:t>
            </a:r>
            <a:r>
              <a:rPr lang="en-GB" altLang="en-US" sz="2400" b="1"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6158" name="Text Box 14">
            <a:extLst>
              <a:ext uri="{FF2B5EF4-FFF2-40B4-BE49-F238E27FC236}">
                <a16:creationId xmlns:a16="http://schemas.microsoft.com/office/drawing/2014/main" id="{A1B1F463-1998-493B-BB36-9C2171859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9150" y="3789363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</a:t>
            </a:r>
          </a:p>
        </p:txBody>
      </p:sp>
      <p:sp>
        <p:nvSpPr>
          <p:cNvPr id="6159" name="Text Box 15">
            <a:extLst>
              <a:ext uri="{FF2B5EF4-FFF2-40B4-BE49-F238E27FC236}">
                <a16:creationId xmlns:a16="http://schemas.microsoft.com/office/drawing/2014/main" id="{AECCA8A0-6064-40DC-ABF2-73F97656E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789363"/>
            <a:ext cx="938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onze</a:t>
            </a:r>
          </a:p>
        </p:txBody>
      </p:sp>
      <p:sp>
        <p:nvSpPr>
          <p:cNvPr id="6160" name="Text Box 16">
            <a:extLst>
              <a:ext uri="{FF2B5EF4-FFF2-40B4-BE49-F238E27FC236}">
                <a16:creationId xmlns:a16="http://schemas.microsoft.com/office/drawing/2014/main" id="{4A3C2390-0FEC-49FB-8EB7-849D2710D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3860800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douze</a:t>
            </a:r>
          </a:p>
        </p:txBody>
      </p:sp>
      <p:sp>
        <p:nvSpPr>
          <p:cNvPr id="6161" name="Text Box 17">
            <a:extLst>
              <a:ext uri="{FF2B5EF4-FFF2-40B4-BE49-F238E27FC236}">
                <a16:creationId xmlns:a16="http://schemas.microsoft.com/office/drawing/2014/main" id="{FBEA207A-BCE7-444E-B44E-8769D9803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4" y="3789363"/>
            <a:ext cx="1081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tr</a:t>
            </a:r>
            <a:r>
              <a:rPr lang="en-GB" altLang="en-US" sz="2400" b="1">
                <a:solidFill>
                  <a:srgbClr val="008000"/>
                </a:solidFill>
                <a:latin typeface="Comic Sans MS" panose="030F0702030302020204" pitchFamily="66" charset="0"/>
              </a:rPr>
              <a:t>ei</a:t>
            </a:r>
            <a:r>
              <a:rPr lang="en-GB" altLang="en-US" sz="2400" b="1">
                <a:latin typeface="Comic Sans MS" panose="030F0702030302020204" pitchFamily="66" charset="0"/>
              </a:rPr>
              <a:t>ze</a:t>
            </a:r>
          </a:p>
        </p:txBody>
      </p:sp>
      <p:sp>
        <p:nvSpPr>
          <p:cNvPr id="6162" name="Text Box 18">
            <a:extLst>
              <a:ext uri="{FF2B5EF4-FFF2-40B4-BE49-F238E27FC236}">
                <a16:creationId xmlns:a16="http://schemas.microsoft.com/office/drawing/2014/main" id="{902BCA6A-F646-404B-AE36-0198FE474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85264" y="3789363"/>
            <a:ext cx="1582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quatorze</a:t>
            </a:r>
          </a:p>
        </p:txBody>
      </p:sp>
      <p:sp>
        <p:nvSpPr>
          <p:cNvPr id="6163" name="Text Box 19">
            <a:extLst>
              <a:ext uri="{FF2B5EF4-FFF2-40B4-BE49-F238E27FC236}">
                <a16:creationId xmlns:a16="http://schemas.microsoft.com/office/drawing/2014/main" id="{15A9B750-7C7F-49E8-9A98-CFA61B0A4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5876925"/>
            <a:ext cx="1082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quinze</a:t>
            </a:r>
          </a:p>
        </p:txBody>
      </p:sp>
      <p:sp>
        <p:nvSpPr>
          <p:cNvPr id="6164" name="Text Box 20">
            <a:extLst>
              <a:ext uri="{FF2B5EF4-FFF2-40B4-BE49-F238E27FC236}">
                <a16:creationId xmlns:a16="http://schemas.microsoft.com/office/drawing/2014/main" id="{4EBD0CE5-AD3D-4721-9D2B-46D7A7FF9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4" y="5876925"/>
            <a:ext cx="1006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</a:t>
            </a:r>
            <a:r>
              <a:rPr lang="en-GB" altLang="en-US" sz="2400" b="1">
                <a:solidFill>
                  <a:srgbClr val="008000"/>
                </a:solidFill>
                <a:latin typeface="Comic Sans MS" panose="030F0702030302020204" pitchFamily="66" charset="0"/>
              </a:rPr>
              <a:t>ei</a:t>
            </a:r>
            <a:r>
              <a:rPr lang="en-GB" altLang="en-US" sz="2400" b="1">
                <a:latin typeface="Comic Sans MS" panose="030F0702030302020204" pitchFamily="66" charset="0"/>
              </a:rPr>
              <a:t>ze</a:t>
            </a:r>
          </a:p>
        </p:txBody>
      </p:sp>
      <p:sp>
        <p:nvSpPr>
          <p:cNvPr id="6165" name="Text Box 21">
            <a:extLst>
              <a:ext uri="{FF2B5EF4-FFF2-40B4-BE49-F238E27FC236}">
                <a16:creationId xmlns:a16="http://schemas.microsoft.com/office/drawing/2014/main" id="{AA7AAA4E-65D8-4ED7-A290-D1BAA6F17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9" y="5876925"/>
            <a:ext cx="1514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dix-sept</a:t>
            </a:r>
          </a:p>
        </p:txBody>
      </p:sp>
      <p:sp>
        <p:nvSpPr>
          <p:cNvPr id="6166" name="Text Box 22">
            <a:extLst>
              <a:ext uri="{FF2B5EF4-FFF2-40B4-BE49-F238E27FC236}">
                <a16:creationId xmlns:a16="http://schemas.microsoft.com/office/drawing/2014/main" id="{F41BD4B4-4F3F-426B-BC19-4FFF983DF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8" y="5876925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dix-huit</a:t>
            </a:r>
          </a:p>
        </p:txBody>
      </p:sp>
      <p:sp>
        <p:nvSpPr>
          <p:cNvPr id="6167" name="Text Box 23">
            <a:extLst>
              <a:ext uri="{FF2B5EF4-FFF2-40B4-BE49-F238E27FC236}">
                <a16:creationId xmlns:a16="http://schemas.microsoft.com/office/drawing/2014/main" id="{152F7A2F-7C13-430B-ACE4-D2AF1A8C8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7813" y="5949950"/>
            <a:ext cx="151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dix-neuf</a:t>
            </a:r>
          </a:p>
        </p:txBody>
      </p:sp>
      <p:sp>
        <p:nvSpPr>
          <p:cNvPr id="6168" name="Text Box 24">
            <a:extLst>
              <a:ext uri="{FF2B5EF4-FFF2-40B4-BE49-F238E27FC236}">
                <a16:creationId xmlns:a16="http://schemas.microsoft.com/office/drawing/2014/main" id="{9B806DF6-E097-466C-A56D-F69A9F193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1988" y="5949950"/>
            <a:ext cx="111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vingt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>
            <a:extLst>
              <a:ext uri="{FF2B5EF4-FFF2-40B4-BE49-F238E27FC236}">
                <a16:creationId xmlns:a16="http://schemas.microsoft.com/office/drawing/2014/main" id="{B6BE14C1-ADDE-4A9F-9E5E-78AD42ACA14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2313" y="2636839"/>
            <a:ext cx="8280400" cy="9350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9 10 11 12 13 14</a:t>
            </a:r>
          </a:p>
        </p:txBody>
      </p:sp>
      <p:sp>
        <p:nvSpPr>
          <p:cNvPr id="7171" name="WordArt 3">
            <a:extLst>
              <a:ext uri="{FF2B5EF4-FFF2-40B4-BE49-F238E27FC236}">
                <a16:creationId xmlns:a16="http://schemas.microsoft.com/office/drawing/2014/main" id="{0017CAE7-EB55-4701-9308-2435E630EA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750" y="476251"/>
            <a:ext cx="8135938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1 2 3 4 5 6 7 8</a:t>
            </a:r>
          </a:p>
        </p:txBody>
      </p:sp>
      <p:sp>
        <p:nvSpPr>
          <p:cNvPr id="7172" name="WordArt 4">
            <a:extLst>
              <a:ext uri="{FF2B5EF4-FFF2-40B4-BE49-F238E27FC236}">
                <a16:creationId xmlns:a16="http://schemas.microsoft.com/office/drawing/2014/main" id="{7CD97B6A-5E5F-4757-84CD-3CC432459E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6413" y="4797425"/>
            <a:ext cx="87122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15 16 17 18 19 20</a:t>
            </a:r>
          </a:p>
        </p:txBody>
      </p:sp>
      <p:sp>
        <p:nvSpPr>
          <p:cNvPr id="29701" name="Text Box 5">
            <a:extLst>
              <a:ext uri="{FF2B5EF4-FFF2-40B4-BE49-F238E27FC236}">
                <a16:creationId xmlns:a16="http://schemas.microsoft.com/office/drawing/2014/main" id="{56EF9B1C-5D02-4A8F-92E6-A92BDD2AE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1700213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un </a:t>
            </a:r>
          </a:p>
        </p:txBody>
      </p:sp>
      <p:sp>
        <p:nvSpPr>
          <p:cNvPr id="29702" name="Text Box 6">
            <a:extLst>
              <a:ext uri="{FF2B5EF4-FFF2-40B4-BE49-F238E27FC236}">
                <a16:creationId xmlns:a16="http://schemas.microsoft.com/office/drawing/2014/main" id="{73278369-4F05-42BA-86FB-EAB06577A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1700213"/>
            <a:ext cx="933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</a:t>
            </a:r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eu</a:t>
            </a:r>
            <a:r>
              <a:rPr lang="en-GB" altLang="en-US" sz="2400" b="1">
                <a:latin typeface="Comic Sans MS" panose="030F0702030302020204" pitchFamily="66" charset="0"/>
              </a:rPr>
              <a:t>x</a:t>
            </a:r>
          </a:p>
        </p:txBody>
      </p:sp>
      <p:sp>
        <p:nvSpPr>
          <p:cNvPr id="29703" name="Text Box 7">
            <a:extLst>
              <a:ext uri="{FF2B5EF4-FFF2-40B4-BE49-F238E27FC236}">
                <a16:creationId xmlns:a16="http://schemas.microsoft.com/office/drawing/2014/main" id="{235091A6-2C47-4478-8C94-6540B112C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4" y="1700213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trois</a:t>
            </a:r>
          </a:p>
        </p:txBody>
      </p:sp>
      <p:sp>
        <p:nvSpPr>
          <p:cNvPr id="29704" name="Text Box 8">
            <a:extLst>
              <a:ext uri="{FF2B5EF4-FFF2-40B4-BE49-F238E27FC236}">
                <a16:creationId xmlns:a16="http://schemas.microsoft.com/office/drawing/2014/main" id="{F5454ABE-6ADC-40F6-9709-3AA25B90C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0964" y="1700213"/>
            <a:ext cx="1150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quatre</a:t>
            </a:r>
          </a:p>
        </p:txBody>
      </p:sp>
      <p:sp>
        <p:nvSpPr>
          <p:cNvPr id="29705" name="Text Box 9">
            <a:extLst>
              <a:ext uri="{FF2B5EF4-FFF2-40B4-BE49-F238E27FC236}">
                <a16:creationId xmlns:a16="http://schemas.microsoft.com/office/drawing/2014/main" id="{09A5694B-5BBC-4D26-A805-266CB2E40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8" y="1773238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cinq</a:t>
            </a:r>
          </a:p>
        </p:txBody>
      </p:sp>
      <p:sp>
        <p:nvSpPr>
          <p:cNvPr id="29706" name="Text Box 10">
            <a:extLst>
              <a:ext uri="{FF2B5EF4-FFF2-40B4-BE49-F238E27FC236}">
                <a16:creationId xmlns:a16="http://schemas.microsoft.com/office/drawing/2014/main" id="{6A412228-85E7-47CD-8979-1BDB65A55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6014" y="1773238"/>
            <a:ext cx="71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six</a:t>
            </a:r>
          </a:p>
        </p:txBody>
      </p:sp>
      <p:sp>
        <p:nvSpPr>
          <p:cNvPr id="29707" name="Text Box 11">
            <a:extLst>
              <a:ext uri="{FF2B5EF4-FFF2-40B4-BE49-F238E27FC236}">
                <a16:creationId xmlns:a16="http://schemas.microsoft.com/office/drawing/2014/main" id="{017F5577-8887-480E-88D8-5975DABD2F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488" y="1773238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sept</a:t>
            </a:r>
          </a:p>
        </p:txBody>
      </p:sp>
      <p:sp>
        <p:nvSpPr>
          <p:cNvPr id="29708" name="Text Box 12">
            <a:extLst>
              <a:ext uri="{FF2B5EF4-FFF2-40B4-BE49-F238E27FC236}">
                <a16:creationId xmlns:a16="http://schemas.microsoft.com/office/drawing/2014/main" id="{212F8227-B3EE-4CC6-8D6E-569732491B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013" y="1773238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huit</a:t>
            </a:r>
          </a:p>
        </p:txBody>
      </p:sp>
      <p:sp>
        <p:nvSpPr>
          <p:cNvPr id="29709" name="Text Box 13">
            <a:extLst>
              <a:ext uri="{FF2B5EF4-FFF2-40B4-BE49-F238E27FC236}">
                <a16:creationId xmlns:a16="http://schemas.microsoft.com/office/drawing/2014/main" id="{8D1B34E6-D12E-48BD-AC1E-9FBD6CD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3789363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n</a:t>
            </a:r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eu</a:t>
            </a:r>
            <a:r>
              <a:rPr lang="en-GB" altLang="en-US" sz="2400" b="1"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9710" name="Text Box 14">
            <a:extLst>
              <a:ext uri="{FF2B5EF4-FFF2-40B4-BE49-F238E27FC236}">
                <a16:creationId xmlns:a16="http://schemas.microsoft.com/office/drawing/2014/main" id="{F8941419-3712-4056-AA31-71376494A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9150" y="3789363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</a:t>
            </a:r>
          </a:p>
        </p:txBody>
      </p:sp>
      <p:sp>
        <p:nvSpPr>
          <p:cNvPr id="29711" name="Text Box 15">
            <a:extLst>
              <a:ext uri="{FF2B5EF4-FFF2-40B4-BE49-F238E27FC236}">
                <a16:creationId xmlns:a16="http://schemas.microsoft.com/office/drawing/2014/main" id="{B7D4F2A4-359E-4EF1-8818-457D72E340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789363"/>
            <a:ext cx="938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onze</a:t>
            </a:r>
          </a:p>
        </p:txBody>
      </p:sp>
      <p:sp>
        <p:nvSpPr>
          <p:cNvPr id="29712" name="Text Box 16">
            <a:extLst>
              <a:ext uri="{FF2B5EF4-FFF2-40B4-BE49-F238E27FC236}">
                <a16:creationId xmlns:a16="http://schemas.microsoft.com/office/drawing/2014/main" id="{8B174EE4-6048-449A-A410-7A9FF25D7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463" y="3789363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douze</a:t>
            </a:r>
          </a:p>
        </p:txBody>
      </p:sp>
      <p:sp>
        <p:nvSpPr>
          <p:cNvPr id="29713" name="Text Box 17">
            <a:extLst>
              <a:ext uri="{FF2B5EF4-FFF2-40B4-BE49-F238E27FC236}">
                <a16:creationId xmlns:a16="http://schemas.microsoft.com/office/drawing/2014/main" id="{6C1F2A18-86F4-44E8-9054-632901C75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3789363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tr</a:t>
            </a:r>
            <a:r>
              <a:rPr lang="en-GB" altLang="en-US" sz="2400" b="1">
                <a:solidFill>
                  <a:srgbClr val="006600"/>
                </a:solidFill>
                <a:latin typeface="Comic Sans MS" panose="030F0702030302020204" pitchFamily="66" charset="0"/>
              </a:rPr>
              <a:t>ei</a:t>
            </a:r>
            <a:r>
              <a:rPr lang="en-GB" altLang="en-US" sz="2400" b="1">
                <a:latin typeface="Comic Sans MS" panose="030F0702030302020204" pitchFamily="66" charset="0"/>
              </a:rPr>
              <a:t>ze</a:t>
            </a:r>
          </a:p>
        </p:txBody>
      </p:sp>
      <p:sp>
        <p:nvSpPr>
          <p:cNvPr id="29714" name="Text Box 18">
            <a:extLst>
              <a:ext uri="{FF2B5EF4-FFF2-40B4-BE49-F238E27FC236}">
                <a16:creationId xmlns:a16="http://schemas.microsoft.com/office/drawing/2014/main" id="{E340783F-9324-4D0A-BAEE-707D61F90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188" y="3789363"/>
            <a:ext cx="1547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quatorze</a:t>
            </a:r>
          </a:p>
        </p:txBody>
      </p:sp>
      <p:sp>
        <p:nvSpPr>
          <p:cNvPr id="29715" name="Text Box 19">
            <a:extLst>
              <a:ext uri="{FF2B5EF4-FFF2-40B4-BE49-F238E27FC236}">
                <a16:creationId xmlns:a16="http://schemas.microsoft.com/office/drawing/2014/main" id="{981D7886-CC0C-4289-AA16-189A16C7F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3" y="5805488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quinze</a:t>
            </a:r>
          </a:p>
        </p:txBody>
      </p:sp>
      <p:sp>
        <p:nvSpPr>
          <p:cNvPr id="29716" name="Text Box 20">
            <a:extLst>
              <a:ext uri="{FF2B5EF4-FFF2-40B4-BE49-F238E27FC236}">
                <a16:creationId xmlns:a16="http://schemas.microsoft.com/office/drawing/2014/main" id="{D915AB6A-4C3D-4615-AEEA-865CDA3A0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4" y="5876925"/>
            <a:ext cx="1006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s</a:t>
            </a:r>
            <a:r>
              <a:rPr lang="en-GB" altLang="en-US" sz="2400" b="1">
                <a:solidFill>
                  <a:srgbClr val="006600"/>
                </a:solidFill>
                <a:latin typeface="Comic Sans MS" panose="030F0702030302020204" pitchFamily="66" charset="0"/>
              </a:rPr>
              <a:t>ei</a:t>
            </a:r>
            <a:r>
              <a:rPr lang="en-GB" altLang="en-US" sz="2400" b="1">
                <a:latin typeface="Comic Sans MS" panose="030F0702030302020204" pitchFamily="66" charset="0"/>
              </a:rPr>
              <a:t>ze</a:t>
            </a:r>
          </a:p>
        </p:txBody>
      </p:sp>
      <p:sp>
        <p:nvSpPr>
          <p:cNvPr id="29717" name="Text Box 21">
            <a:extLst>
              <a:ext uri="{FF2B5EF4-FFF2-40B4-BE49-F238E27FC236}">
                <a16:creationId xmlns:a16="http://schemas.microsoft.com/office/drawing/2014/main" id="{474AD177-D53C-4ACC-81BD-49713C0F0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5949950"/>
            <a:ext cx="172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dix-sept</a:t>
            </a:r>
          </a:p>
        </p:txBody>
      </p:sp>
      <p:sp>
        <p:nvSpPr>
          <p:cNvPr id="29718" name="Text Box 22">
            <a:extLst>
              <a:ext uri="{FF2B5EF4-FFF2-40B4-BE49-F238E27FC236}">
                <a16:creationId xmlns:a16="http://schemas.microsoft.com/office/drawing/2014/main" id="{72686E36-5A21-44C6-9CCE-47CCCC26E2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5949950"/>
            <a:ext cx="165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dix-huit</a:t>
            </a:r>
          </a:p>
        </p:txBody>
      </p:sp>
      <p:sp>
        <p:nvSpPr>
          <p:cNvPr id="29719" name="Text Box 23">
            <a:extLst>
              <a:ext uri="{FF2B5EF4-FFF2-40B4-BE49-F238E27FC236}">
                <a16:creationId xmlns:a16="http://schemas.microsoft.com/office/drawing/2014/main" id="{0791DF6A-1B34-4CD1-842B-28DF3D56C5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7663" y="5949950"/>
            <a:ext cx="165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dix-neuf</a:t>
            </a:r>
          </a:p>
        </p:txBody>
      </p:sp>
      <p:sp>
        <p:nvSpPr>
          <p:cNvPr id="29720" name="Text Box 24">
            <a:extLst>
              <a:ext uri="{FF2B5EF4-FFF2-40B4-BE49-F238E27FC236}">
                <a16:creationId xmlns:a16="http://schemas.microsoft.com/office/drawing/2014/main" id="{8BB7D12F-C7C2-457C-B3D2-5D8943C0A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1988" y="5949950"/>
            <a:ext cx="111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b="1">
                <a:latin typeface="Comic Sans MS" panose="030F0702030302020204" pitchFamily="66" charset="0"/>
              </a:rPr>
              <a:t>vingt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  <p:bldP spid="29703" grpId="0"/>
      <p:bldP spid="29704" grpId="0"/>
      <p:bldP spid="29705" grpId="0"/>
      <p:bldP spid="29706" grpId="0"/>
      <p:bldP spid="29707" grpId="0"/>
      <p:bldP spid="29708" grpId="0"/>
      <p:bldP spid="29709" grpId="0"/>
      <p:bldP spid="29710" grpId="0"/>
      <p:bldP spid="29711" grpId="0"/>
      <p:bldP spid="29712" grpId="0"/>
      <p:bldP spid="29713" grpId="0"/>
      <p:bldP spid="29714" grpId="0"/>
      <p:bldP spid="29715" grpId="0"/>
      <p:bldP spid="29716" grpId="0"/>
      <p:bldP spid="29717" grpId="0"/>
      <p:bldP spid="29718" grpId="0"/>
      <p:bldP spid="29719" grpId="0"/>
      <p:bldP spid="297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>
            <a:extLst>
              <a:ext uri="{FF2B5EF4-FFF2-40B4-BE49-F238E27FC236}">
                <a16:creationId xmlns:a16="http://schemas.microsoft.com/office/drawing/2014/main" id="{F04FAB66-179D-4AF5-88F3-CFF18103F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6863" y="2781301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un </a:t>
            </a:r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BBFD946C-F037-47EE-81A0-C984E308C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4437064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deux</a:t>
            </a: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9DB9C257-590C-4B02-8703-48C3DF50A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365626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trois</a:t>
            </a:r>
          </a:p>
        </p:txBody>
      </p:sp>
      <p:sp>
        <p:nvSpPr>
          <p:cNvPr id="9221" name="Text Box 5">
            <a:extLst>
              <a:ext uri="{FF2B5EF4-FFF2-40B4-BE49-F238E27FC236}">
                <a16:creationId xmlns:a16="http://schemas.microsoft.com/office/drawing/2014/main" id="{C720E8F1-96C7-4429-B517-A00C0CB6E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3" y="4365626"/>
            <a:ext cx="1009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quatre</a:t>
            </a:r>
          </a:p>
        </p:txBody>
      </p:sp>
      <p:sp>
        <p:nvSpPr>
          <p:cNvPr id="9222" name="Text Box 6">
            <a:extLst>
              <a:ext uri="{FF2B5EF4-FFF2-40B4-BE49-F238E27FC236}">
                <a16:creationId xmlns:a16="http://schemas.microsoft.com/office/drawing/2014/main" id="{55520F65-4AFE-45AD-AA3F-4F650C6FAB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113" y="6021389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cinq</a:t>
            </a:r>
          </a:p>
        </p:txBody>
      </p:sp>
      <p:sp>
        <p:nvSpPr>
          <p:cNvPr id="9223" name="Text Box 7">
            <a:extLst>
              <a:ext uri="{FF2B5EF4-FFF2-40B4-BE49-F238E27FC236}">
                <a16:creationId xmlns:a16="http://schemas.microsoft.com/office/drawing/2014/main" id="{819408F9-464E-4416-93B1-566F3B316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064" y="1196976"/>
            <a:ext cx="72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six</a:t>
            </a:r>
          </a:p>
        </p:txBody>
      </p:sp>
      <p:sp>
        <p:nvSpPr>
          <p:cNvPr id="9224" name="Text Box 8">
            <a:extLst>
              <a:ext uri="{FF2B5EF4-FFF2-40B4-BE49-F238E27FC236}">
                <a16:creationId xmlns:a16="http://schemas.microsoft.com/office/drawing/2014/main" id="{04BB044C-1B6B-412B-8CAA-145AF2612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1413" y="1268414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sept</a:t>
            </a:r>
          </a:p>
        </p:txBody>
      </p:sp>
      <p:sp>
        <p:nvSpPr>
          <p:cNvPr id="9225" name="Text Box 9">
            <a:extLst>
              <a:ext uri="{FF2B5EF4-FFF2-40B4-BE49-F238E27FC236}">
                <a16:creationId xmlns:a16="http://schemas.microsoft.com/office/drawing/2014/main" id="{2AB2FB24-8133-4BDD-A6EE-9E659C84B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2851" y="4365626"/>
            <a:ext cx="792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huit</a:t>
            </a:r>
          </a:p>
        </p:txBody>
      </p:sp>
      <p:sp>
        <p:nvSpPr>
          <p:cNvPr id="9226" name="Text Box 10">
            <a:extLst>
              <a:ext uri="{FF2B5EF4-FFF2-40B4-BE49-F238E27FC236}">
                <a16:creationId xmlns:a16="http://schemas.microsoft.com/office/drawing/2014/main" id="{4D3A6A22-4C4F-45BF-A02E-8B37498DB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1125539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neuf</a:t>
            </a:r>
          </a:p>
        </p:txBody>
      </p:sp>
      <p:sp>
        <p:nvSpPr>
          <p:cNvPr id="9227" name="Text Box 11">
            <a:extLst>
              <a:ext uri="{FF2B5EF4-FFF2-40B4-BE49-F238E27FC236}">
                <a16:creationId xmlns:a16="http://schemas.microsoft.com/office/drawing/2014/main" id="{0AD6DA1B-08D9-456F-8424-0B3576A11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81301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dix</a:t>
            </a:r>
          </a:p>
        </p:txBody>
      </p:sp>
      <p:sp>
        <p:nvSpPr>
          <p:cNvPr id="9228" name="Text Box 12">
            <a:extLst>
              <a:ext uri="{FF2B5EF4-FFF2-40B4-BE49-F238E27FC236}">
                <a16:creationId xmlns:a16="http://schemas.microsoft.com/office/drawing/2014/main" id="{136937E1-D57F-4F83-810D-61E1D45017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1125539"/>
            <a:ext cx="936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onze</a:t>
            </a:r>
          </a:p>
        </p:txBody>
      </p:sp>
      <p:sp>
        <p:nvSpPr>
          <p:cNvPr id="9229" name="Text Box 13">
            <a:extLst>
              <a:ext uri="{FF2B5EF4-FFF2-40B4-BE49-F238E27FC236}">
                <a16:creationId xmlns:a16="http://schemas.microsoft.com/office/drawing/2014/main" id="{32B9B8B2-DEE9-4F0F-974B-FC303A812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938" y="4365626"/>
            <a:ext cx="1079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douze</a:t>
            </a:r>
          </a:p>
        </p:txBody>
      </p:sp>
      <p:sp>
        <p:nvSpPr>
          <p:cNvPr id="9230" name="Text Box 14">
            <a:extLst>
              <a:ext uri="{FF2B5EF4-FFF2-40B4-BE49-F238E27FC236}">
                <a16:creationId xmlns:a16="http://schemas.microsoft.com/office/drawing/2014/main" id="{6748DDF3-5689-4A7A-BD1C-55DCB063B7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1414" y="2708276"/>
            <a:ext cx="9350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treize</a:t>
            </a:r>
          </a:p>
        </p:txBody>
      </p:sp>
      <p:sp>
        <p:nvSpPr>
          <p:cNvPr id="9231" name="Text Box 15">
            <a:extLst>
              <a:ext uri="{FF2B5EF4-FFF2-40B4-BE49-F238E27FC236}">
                <a16:creationId xmlns:a16="http://schemas.microsoft.com/office/drawing/2014/main" id="{5ED80344-28A6-46F0-B8FB-2B55B08F3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3" y="2708276"/>
            <a:ext cx="1403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quatorze</a:t>
            </a:r>
          </a:p>
        </p:txBody>
      </p:sp>
      <p:sp>
        <p:nvSpPr>
          <p:cNvPr id="9232" name="Text Box 16">
            <a:extLst>
              <a:ext uri="{FF2B5EF4-FFF2-40B4-BE49-F238E27FC236}">
                <a16:creationId xmlns:a16="http://schemas.microsoft.com/office/drawing/2014/main" id="{18C69EC0-F290-40AA-A30E-CB66D8E56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2763" y="6092826"/>
            <a:ext cx="933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quinze</a:t>
            </a:r>
          </a:p>
        </p:txBody>
      </p:sp>
      <p:sp>
        <p:nvSpPr>
          <p:cNvPr id="9233" name="Text Box 17">
            <a:extLst>
              <a:ext uri="{FF2B5EF4-FFF2-40B4-BE49-F238E27FC236}">
                <a16:creationId xmlns:a16="http://schemas.microsoft.com/office/drawing/2014/main" id="{8FDBAFC5-7705-4712-B4D8-2329D1848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6092826"/>
            <a:ext cx="10080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seize</a:t>
            </a:r>
          </a:p>
        </p:txBody>
      </p:sp>
      <p:sp>
        <p:nvSpPr>
          <p:cNvPr id="9234" name="Text Box 18">
            <a:extLst>
              <a:ext uri="{FF2B5EF4-FFF2-40B4-BE49-F238E27FC236}">
                <a16:creationId xmlns:a16="http://schemas.microsoft.com/office/drawing/2014/main" id="{0C5E77A2-1966-484A-B8E3-DCB100B21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2708276"/>
            <a:ext cx="12969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dix-sept</a:t>
            </a:r>
          </a:p>
        </p:txBody>
      </p:sp>
      <p:sp>
        <p:nvSpPr>
          <p:cNvPr id="9235" name="Text Box 19">
            <a:extLst>
              <a:ext uri="{FF2B5EF4-FFF2-40B4-BE49-F238E27FC236}">
                <a16:creationId xmlns:a16="http://schemas.microsoft.com/office/drawing/2014/main" id="{19884D72-4FC4-4F22-8B53-8DBD06DCC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0964" y="1196976"/>
            <a:ext cx="1150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dix-huit</a:t>
            </a:r>
          </a:p>
        </p:txBody>
      </p:sp>
      <p:sp>
        <p:nvSpPr>
          <p:cNvPr id="9236" name="Text Box 20">
            <a:extLst>
              <a:ext uri="{FF2B5EF4-FFF2-40B4-BE49-F238E27FC236}">
                <a16:creationId xmlns:a16="http://schemas.microsoft.com/office/drawing/2014/main" id="{3F4EA509-4394-496B-A68D-9BBDECA43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951" y="6092826"/>
            <a:ext cx="12239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dix-neuf</a:t>
            </a:r>
          </a:p>
        </p:txBody>
      </p:sp>
      <p:sp>
        <p:nvSpPr>
          <p:cNvPr id="9237" name="Text Box 21">
            <a:extLst>
              <a:ext uri="{FF2B5EF4-FFF2-40B4-BE49-F238E27FC236}">
                <a16:creationId xmlns:a16="http://schemas.microsoft.com/office/drawing/2014/main" id="{A1E65EC6-4BF8-418E-A2A2-1A38F439A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6021389"/>
            <a:ext cx="1117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vingt</a:t>
            </a:r>
          </a:p>
        </p:txBody>
      </p:sp>
      <p:sp>
        <p:nvSpPr>
          <p:cNvPr id="31766" name="WordArt 22">
            <a:extLst>
              <a:ext uri="{FF2B5EF4-FFF2-40B4-BE49-F238E27FC236}">
                <a16:creationId xmlns:a16="http://schemas.microsoft.com/office/drawing/2014/main" id="{299603FC-D7F8-49B2-B421-94E22E4D304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2313" y="476250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11</a:t>
            </a:r>
          </a:p>
        </p:txBody>
      </p:sp>
      <p:sp>
        <p:nvSpPr>
          <p:cNvPr id="31767" name="WordArt 23">
            <a:extLst>
              <a:ext uri="{FF2B5EF4-FFF2-40B4-BE49-F238E27FC236}">
                <a16:creationId xmlns:a16="http://schemas.microsoft.com/office/drawing/2014/main" id="{57D790EB-74FF-4882-9E28-9E436BC83D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49663" y="47625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9</a:t>
            </a:r>
          </a:p>
        </p:txBody>
      </p:sp>
      <p:sp>
        <p:nvSpPr>
          <p:cNvPr id="31768" name="WordArt 24">
            <a:extLst>
              <a:ext uri="{FF2B5EF4-FFF2-40B4-BE49-F238E27FC236}">
                <a16:creationId xmlns:a16="http://schemas.microsoft.com/office/drawing/2014/main" id="{4CDA90D7-55C9-416D-9A6A-A5A5941660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6863" y="476250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18</a:t>
            </a:r>
          </a:p>
        </p:txBody>
      </p:sp>
      <p:sp>
        <p:nvSpPr>
          <p:cNvPr id="31769" name="WordArt 25">
            <a:extLst>
              <a:ext uri="{FF2B5EF4-FFF2-40B4-BE49-F238E27FC236}">
                <a16:creationId xmlns:a16="http://schemas.microsoft.com/office/drawing/2014/main" id="{BCD2810C-FA3D-449C-8784-D0388D4EF8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50113" y="333375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6</a:t>
            </a:r>
          </a:p>
        </p:txBody>
      </p:sp>
      <p:sp>
        <p:nvSpPr>
          <p:cNvPr id="31770" name="WordArt 26">
            <a:extLst>
              <a:ext uri="{FF2B5EF4-FFF2-40B4-BE49-F238E27FC236}">
                <a16:creationId xmlns:a16="http://schemas.microsoft.com/office/drawing/2014/main" id="{68F81925-4554-4CC9-979C-2874BCF1A4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48750" y="47625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sp>
        <p:nvSpPr>
          <p:cNvPr id="31771" name="WordArt 27">
            <a:extLst>
              <a:ext uri="{FF2B5EF4-FFF2-40B4-BE49-F238E27FC236}">
                <a16:creationId xmlns:a16="http://schemas.microsoft.com/office/drawing/2014/main" id="{1A3CDBBA-1453-4487-B9F0-AF936DFD0A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8213" y="1989138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17</a:t>
            </a:r>
          </a:p>
        </p:txBody>
      </p:sp>
      <p:sp>
        <p:nvSpPr>
          <p:cNvPr id="31772" name="WordArt 28">
            <a:extLst>
              <a:ext uri="{FF2B5EF4-FFF2-40B4-BE49-F238E27FC236}">
                <a16:creationId xmlns:a16="http://schemas.microsoft.com/office/drawing/2014/main" id="{B7C23E22-48EF-42C2-920C-D87BCE19DE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35413" y="2060575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10</a:t>
            </a:r>
          </a:p>
        </p:txBody>
      </p:sp>
      <p:sp>
        <p:nvSpPr>
          <p:cNvPr id="31773" name="WordArt 29">
            <a:extLst>
              <a:ext uri="{FF2B5EF4-FFF2-40B4-BE49-F238E27FC236}">
                <a16:creationId xmlns:a16="http://schemas.microsoft.com/office/drawing/2014/main" id="{460D6EFF-392A-4DC8-B79A-EF8C8FCCDD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8300" y="21336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31774" name="WordArt 30">
            <a:extLst>
              <a:ext uri="{FF2B5EF4-FFF2-40B4-BE49-F238E27FC236}">
                <a16:creationId xmlns:a16="http://schemas.microsoft.com/office/drawing/2014/main" id="{2ED87958-C8A8-4AAB-9632-FC2FC5BDC1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88163" y="2060575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14</a:t>
            </a:r>
          </a:p>
        </p:txBody>
      </p:sp>
      <p:sp>
        <p:nvSpPr>
          <p:cNvPr id="31775" name="WordArt 31">
            <a:extLst>
              <a:ext uri="{FF2B5EF4-FFF2-40B4-BE49-F238E27FC236}">
                <a16:creationId xmlns:a16="http://schemas.microsoft.com/office/drawing/2014/main" id="{D023090C-043C-4ADC-9B0E-439FFDD7CD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4288" y="2060575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13</a:t>
            </a:r>
          </a:p>
        </p:txBody>
      </p:sp>
      <p:sp>
        <p:nvSpPr>
          <p:cNvPr id="31776" name="WordArt 32">
            <a:extLst>
              <a:ext uri="{FF2B5EF4-FFF2-40B4-BE49-F238E27FC236}">
                <a16:creationId xmlns:a16="http://schemas.microsoft.com/office/drawing/2014/main" id="{3A626862-093B-4CDA-8949-BB2ABA4237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650" y="36449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31777" name="WordArt 33">
            <a:extLst>
              <a:ext uri="{FF2B5EF4-FFF2-40B4-BE49-F238E27FC236}">
                <a16:creationId xmlns:a16="http://schemas.microsoft.com/office/drawing/2014/main" id="{30168709-4820-43BB-B77D-CC2F586A3E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08438" y="3789363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31778" name="WordArt 34">
            <a:extLst>
              <a:ext uri="{FF2B5EF4-FFF2-40B4-BE49-F238E27FC236}">
                <a16:creationId xmlns:a16="http://schemas.microsoft.com/office/drawing/2014/main" id="{FAF4E682-80E4-4E27-A6AC-981CE58EA0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838" y="3716338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12</a:t>
            </a:r>
          </a:p>
        </p:txBody>
      </p:sp>
      <p:sp>
        <p:nvSpPr>
          <p:cNvPr id="31779" name="WordArt 35">
            <a:extLst>
              <a:ext uri="{FF2B5EF4-FFF2-40B4-BE49-F238E27FC236}">
                <a16:creationId xmlns:a16="http://schemas.microsoft.com/office/drawing/2014/main" id="{725D8B27-FFB8-4997-B07F-7107DE71FC2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04063" y="36449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31780" name="WordArt 36">
            <a:extLst>
              <a:ext uri="{FF2B5EF4-FFF2-40B4-BE49-F238E27FC236}">
                <a16:creationId xmlns:a16="http://schemas.microsoft.com/office/drawing/2014/main" id="{5D4BD361-8332-40D4-B409-D22A76FB46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77313" y="36449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sp>
        <p:nvSpPr>
          <p:cNvPr id="31781" name="WordArt 37">
            <a:extLst>
              <a:ext uri="{FF2B5EF4-FFF2-40B4-BE49-F238E27FC236}">
                <a16:creationId xmlns:a16="http://schemas.microsoft.com/office/drawing/2014/main" id="{70519E2D-4B64-44F0-BE99-7C63438230A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5188" y="5445125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16</a:t>
            </a:r>
          </a:p>
        </p:txBody>
      </p:sp>
      <p:sp>
        <p:nvSpPr>
          <p:cNvPr id="31782" name="WordArt 38">
            <a:extLst>
              <a:ext uri="{FF2B5EF4-FFF2-40B4-BE49-F238E27FC236}">
                <a16:creationId xmlns:a16="http://schemas.microsoft.com/office/drawing/2014/main" id="{6B83CD70-F4AF-48BB-8314-638A7E97CCC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35413" y="5373688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20</a:t>
            </a:r>
          </a:p>
        </p:txBody>
      </p:sp>
      <p:sp>
        <p:nvSpPr>
          <p:cNvPr id="31783" name="WordArt 39">
            <a:extLst>
              <a:ext uri="{FF2B5EF4-FFF2-40B4-BE49-F238E27FC236}">
                <a16:creationId xmlns:a16="http://schemas.microsoft.com/office/drawing/2014/main" id="{6C757968-9F1C-4DC3-ADF1-905803F5F7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8663" y="5373688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15</a:t>
            </a:r>
          </a:p>
        </p:txBody>
      </p:sp>
      <p:sp>
        <p:nvSpPr>
          <p:cNvPr id="31784" name="WordArt 40">
            <a:extLst>
              <a:ext uri="{FF2B5EF4-FFF2-40B4-BE49-F238E27FC236}">
                <a16:creationId xmlns:a16="http://schemas.microsoft.com/office/drawing/2014/main" id="{FCC94D1D-9B8E-4CE1-AB28-543395D91C8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91400" y="5300663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5</a:t>
            </a:r>
          </a:p>
        </p:txBody>
      </p:sp>
      <p:sp>
        <p:nvSpPr>
          <p:cNvPr id="31785" name="WordArt 41">
            <a:extLst>
              <a:ext uri="{FF2B5EF4-FFF2-40B4-BE49-F238E27FC236}">
                <a16:creationId xmlns:a16="http://schemas.microsoft.com/office/drawing/2014/main" id="{714C4729-D451-4983-AA6D-27FFCFD12B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4288" y="5300663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1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7ED24A69-BDFC-4565-BBCF-CE6E2795A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333375"/>
            <a:ext cx="3311525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  = un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2  = deux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3  = trois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4  = quatre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5  = cinq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6  = six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7  = sept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8  = huit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9  = neuf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10 = dix</a:t>
            </a:r>
          </a:p>
          <a:p>
            <a:pPr>
              <a:spcBef>
                <a:spcPct val="50000"/>
              </a:spcBef>
            </a:pPr>
            <a:endParaRPr lang="en-GB" altLang="en-US" sz="2400">
              <a:latin typeface="Comic Sans MS" panose="030F0702030302020204" pitchFamily="66" charset="0"/>
            </a:endParaRPr>
          </a:p>
        </p:txBody>
      </p:sp>
      <p:sp>
        <p:nvSpPr>
          <p:cNvPr id="16387" name="Text Box 3">
            <a:extLst>
              <a:ext uri="{FF2B5EF4-FFF2-40B4-BE49-F238E27FC236}">
                <a16:creationId xmlns:a16="http://schemas.microsoft.com/office/drawing/2014/main" id="{A0BC9EAB-38AC-41A1-AEFA-EBDAA8856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260350"/>
            <a:ext cx="338455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11  = onze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12  = douze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13  = treize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14  = quatorze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15  = quinze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16  = seize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17  = dix-sept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18  = dix-huit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19  = dix-neuf</a:t>
            </a:r>
          </a:p>
          <a:p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20  = vingt</a:t>
            </a:r>
          </a:p>
          <a:p>
            <a:pPr>
              <a:spcBef>
                <a:spcPct val="50000"/>
              </a:spcBef>
            </a:pPr>
            <a:endParaRPr lang="en-GB" altLang="en-US" sz="2400">
              <a:latin typeface="Comic Sans MS" panose="030F0702030302020204" pitchFamily="66" charset="0"/>
            </a:endParaRPr>
          </a:p>
        </p:txBody>
      </p:sp>
      <p:sp>
        <p:nvSpPr>
          <p:cNvPr id="16388" name="Line 4">
            <a:extLst>
              <a:ext uri="{FF2B5EF4-FFF2-40B4-BE49-F238E27FC236}">
                <a16:creationId xmlns:a16="http://schemas.microsoft.com/office/drawing/2014/main" id="{562740E1-F0F7-410E-BB12-21CA01D36065}"/>
              </a:ext>
            </a:extLst>
          </p:cNvPr>
          <p:cNvSpPr>
            <a:spLocks noChangeShapeType="1"/>
          </p:cNvSpPr>
          <p:nvPr/>
        </p:nvSpPr>
        <p:spPr bwMode="auto">
          <a:xfrm>
            <a:off x="4151313" y="1"/>
            <a:ext cx="0" cy="3959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F4C15FE8-4F26-4734-BEDD-56E6F0852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4632326"/>
            <a:ext cx="40322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arenR"/>
            </a:pPr>
            <a:r>
              <a:rPr lang="en-GB" altLang="en-US" sz="2000">
                <a:latin typeface="Comic Sans MS" panose="030F0702030302020204" pitchFamily="66" charset="0"/>
              </a:rPr>
              <a:t>Deux + un = ……………..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GB" altLang="en-US" sz="2000">
                <a:latin typeface="Comic Sans MS" panose="030F0702030302020204" pitchFamily="66" charset="0"/>
              </a:rPr>
              <a:t>Quatorze – sept = ………………..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GB" altLang="en-US" sz="2000">
                <a:latin typeface="Comic Sans MS" panose="030F0702030302020204" pitchFamily="66" charset="0"/>
              </a:rPr>
              <a:t>Vingt- quatre = …………………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GB" altLang="en-US" sz="2000">
                <a:latin typeface="Comic Sans MS" panose="030F0702030302020204" pitchFamily="66" charset="0"/>
              </a:rPr>
              <a:t>Six + six = ……………….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GB" altLang="en-US" sz="2000">
                <a:latin typeface="Comic Sans MS" panose="030F0702030302020204" pitchFamily="66" charset="0"/>
              </a:rPr>
              <a:t>Neuf- huit = ………………..</a:t>
            </a:r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6E53FB39-EDA7-45CE-AE3F-0DF8135D283C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4000" y="422116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1" name="Text Box 7">
            <a:extLst>
              <a:ext uri="{FF2B5EF4-FFF2-40B4-BE49-F238E27FC236}">
                <a16:creationId xmlns:a16="http://schemas.microsoft.com/office/drawing/2014/main" id="{CE3D8275-2C7D-4380-8D00-D1291332D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92601"/>
            <a:ext cx="22685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Exercice :</a:t>
            </a:r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86A99141-F4D1-4E9A-969D-5DC78C191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4" y="4632326"/>
            <a:ext cx="3779837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6) dix-sept + trois = ……………..</a:t>
            </a:r>
          </a:p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7) Huit + neuf = …………………….</a:t>
            </a:r>
          </a:p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8) Cinq + six = ………………….</a:t>
            </a:r>
          </a:p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9) Douze – sept = ……………………</a:t>
            </a:r>
          </a:p>
          <a:p>
            <a:pPr>
              <a:spcBef>
                <a:spcPct val="5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10) Vingt – cinq = ……………………</a:t>
            </a: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E2F355AC-1D9B-45D7-917A-C04D4C2FC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1463" y="4581525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CC3300"/>
                </a:solidFill>
                <a:latin typeface="Comic Sans MS" panose="030F0702030302020204" pitchFamily="66" charset="0"/>
              </a:rPr>
              <a:t>trois</a:t>
            </a:r>
          </a:p>
        </p:txBody>
      </p:sp>
      <p:sp>
        <p:nvSpPr>
          <p:cNvPr id="32778" name="Text Box 10">
            <a:extLst>
              <a:ext uri="{FF2B5EF4-FFF2-40B4-BE49-F238E27FC236}">
                <a16:creationId xmlns:a16="http://schemas.microsoft.com/office/drawing/2014/main" id="{DD0F67ED-80B0-49EC-8479-67CC76266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5013326"/>
            <a:ext cx="1079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sept</a:t>
            </a: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FAB6668C-7159-44D8-A4BF-138827F15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5516564"/>
            <a:ext cx="1079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seize</a:t>
            </a:r>
          </a:p>
        </p:txBody>
      </p:sp>
      <p:sp>
        <p:nvSpPr>
          <p:cNvPr id="32780" name="Text Box 12">
            <a:extLst>
              <a:ext uri="{FF2B5EF4-FFF2-40B4-BE49-F238E27FC236}">
                <a16:creationId xmlns:a16="http://schemas.microsoft.com/office/drawing/2014/main" id="{2CCFC5B5-7EAD-4782-8ECE-B93F23670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3" y="6021389"/>
            <a:ext cx="1009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douze</a:t>
            </a:r>
          </a:p>
        </p:txBody>
      </p:sp>
      <p:sp>
        <p:nvSpPr>
          <p:cNvPr id="16397" name="Text Box 13">
            <a:extLst>
              <a:ext uri="{FF2B5EF4-FFF2-40B4-BE49-F238E27FC236}">
                <a16:creationId xmlns:a16="http://schemas.microsoft.com/office/drawing/2014/main" id="{DED2649F-D8D9-4162-AD7C-8BBD11BA3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7364" y="6453189"/>
            <a:ext cx="790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sz="2000">
              <a:latin typeface="Comic Sans MS" panose="030F0702030302020204" pitchFamily="66" charset="0"/>
            </a:endParaRPr>
          </a:p>
        </p:txBody>
      </p:sp>
      <p:sp>
        <p:nvSpPr>
          <p:cNvPr id="32782" name="Text Box 14">
            <a:extLst>
              <a:ext uri="{FF2B5EF4-FFF2-40B4-BE49-F238E27FC236}">
                <a16:creationId xmlns:a16="http://schemas.microsoft.com/office/drawing/2014/main" id="{16CFC3F2-6723-43DE-A726-887F40B6BC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6381751"/>
            <a:ext cx="577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un</a:t>
            </a:r>
          </a:p>
        </p:txBody>
      </p:sp>
      <p:sp>
        <p:nvSpPr>
          <p:cNvPr id="32783" name="Text Box 15">
            <a:extLst>
              <a:ext uri="{FF2B5EF4-FFF2-40B4-BE49-F238E27FC236}">
                <a16:creationId xmlns:a16="http://schemas.microsoft.com/office/drawing/2014/main" id="{716E516B-C733-4714-B67B-DE1AEC7D5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3214" y="4581526"/>
            <a:ext cx="1330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quatorze</a:t>
            </a:r>
          </a:p>
        </p:txBody>
      </p:sp>
      <p:sp>
        <p:nvSpPr>
          <p:cNvPr id="32784" name="Text Box 16">
            <a:extLst>
              <a:ext uri="{FF2B5EF4-FFF2-40B4-BE49-F238E27FC236}">
                <a16:creationId xmlns:a16="http://schemas.microsoft.com/office/drawing/2014/main" id="{BE108028-4BB2-4C7A-8F32-10CFCFC01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2851" y="5084764"/>
            <a:ext cx="14398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dix-sept</a:t>
            </a:r>
          </a:p>
        </p:txBody>
      </p:sp>
      <p:sp>
        <p:nvSpPr>
          <p:cNvPr id="32785" name="Text Box 17">
            <a:extLst>
              <a:ext uri="{FF2B5EF4-FFF2-40B4-BE49-F238E27FC236}">
                <a16:creationId xmlns:a16="http://schemas.microsoft.com/office/drawing/2014/main" id="{0B107D26-4ECA-4D56-87F9-92D5897B2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5514" y="5445126"/>
            <a:ext cx="10064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onze</a:t>
            </a:r>
          </a:p>
        </p:txBody>
      </p:sp>
      <p:sp>
        <p:nvSpPr>
          <p:cNvPr id="32786" name="Text Box 18">
            <a:extLst>
              <a:ext uri="{FF2B5EF4-FFF2-40B4-BE49-F238E27FC236}">
                <a16:creationId xmlns:a16="http://schemas.microsoft.com/office/drawing/2014/main" id="{7118A1F4-613D-4745-8832-B703380C0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7313" y="5949951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cinq</a:t>
            </a:r>
          </a:p>
        </p:txBody>
      </p:sp>
      <p:sp>
        <p:nvSpPr>
          <p:cNvPr id="32787" name="Text Box 19">
            <a:extLst>
              <a:ext uri="{FF2B5EF4-FFF2-40B4-BE49-F238E27FC236}">
                <a16:creationId xmlns:a16="http://schemas.microsoft.com/office/drawing/2014/main" id="{782305AB-685F-40CC-B663-4FF813B40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7314" y="6381751"/>
            <a:ext cx="1150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CC3300"/>
                </a:solidFill>
                <a:latin typeface="Comic Sans MS" panose="030F0702030302020204" pitchFamily="66" charset="0"/>
              </a:rPr>
              <a:t>quinze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603572-7329-47C0-9C6A-92B92FE0712C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</TotalTime>
  <Words>294</Words>
  <Application>Microsoft Office PowerPoint</Application>
  <PresentationFormat>Widescreen</PresentationFormat>
  <Paragraphs>139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Calibri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97</cp:revision>
  <cp:lastPrinted>2017-09-06T09:38:28Z</cp:lastPrinted>
  <dcterms:created xsi:type="dcterms:W3CDTF">2017-08-30T18:32:28Z</dcterms:created>
  <dcterms:modified xsi:type="dcterms:W3CDTF">2022-01-07T13:52:21Z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