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54" autoAdjust="0"/>
    <p:restoredTop sz="94511"/>
  </p:normalViewPr>
  <p:slideViewPr>
    <p:cSldViewPr snapToGrid="0" snapToObjects="1">
      <p:cViewPr varScale="1">
        <p:scale>
          <a:sx n="69" d="100"/>
          <a:sy n="69" d="100"/>
        </p:scale>
        <p:origin x="166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2 - Dates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9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looking at calendars.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Calendars are a good way to record and organise your activities!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They remind you what and when you need to do things.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48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2F122A-BC3B-A244-A243-9DD515867D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3D9F36-46EC-2F4E-A702-F83647AD7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AD6F2E-03B8-6E4A-8CB4-6801E9A4D6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BFB7EA-5DD4-A540-B483-7430B71517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44E386-E154-384B-82C4-C68D195419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239EDF-055E-8941-9753-94373A2E9F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4FFB93-10A2-C945-B551-68F50C603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0BA50B-0895-1A40-AE46-69AF59FD39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926" y="371474"/>
            <a:ext cx="7904349" cy="5429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3F45D5-C382-479D-95E2-8B3E706E2488}"/>
</file>

<file path=customXml/itemProps2.xml><?xml version="1.0" encoding="utf-8"?>
<ds:datastoreItem xmlns:ds="http://schemas.openxmlformats.org/officeDocument/2006/customXml" ds:itemID="{C69B2E91-96D0-4D33-80DF-7B0F7CC4AB0C}"/>
</file>

<file path=customXml/itemProps3.xml><?xml version="1.0" encoding="utf-8"?>
<ds:datastoreItem xmlns:ds="http://schemas.openxmlformats.org/officeDocument/2006/customXml" ds:itemID="{711E28CB-A130-442B-875A-3CD30EC1245D}"/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35</Words>
  <Application>Microsoft Office PowerPoint</Application>
  <PresentationFormat>On-screen Show (4:3)</PresentationFormat>
  <Paragraphs>5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Lesson 2 - Dates</vt:lpstr>
      <vt:lpstr>Today we are looking at calendars.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38</cp:revision>
  <dcterms:created xsi:type="dcterms:W3CDTF">2019-07-05T11:02:13Z</dcterms:created>
  <dcterms:modified xsi:type="dcterms:W3CDTF">2020-06-19T08:46:05Z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