
<file path=[Content_Types].xml><?xml version="1.0" encoding="utf-8"?>
<Types xmlns="http://schemas.openxmlformats.org/package/2006/content-types">
  <Default Extension="fntdata" ContentType="application/x-fontdata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3" r:id="rId4"/>
  </p:sldMasterIdLst>
  <p:notesMasterIdLst>
    <p:notesMasterId r:id="rId18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9"/>
      <p:bold r:id="rId20"/>
      <p:italic r:id="rId21"/>
      <p:boldItalic r:id="rId22"/>
    </p:embeddedFont>
    <p:embeddedFont>
      <p:font typeface="Play" panose="020B0604020202020204" charset="0"/>
      <p:regular r:id="rId23"/>
      <p:bold r:id="rId24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 varScale="1">
        <p:scale>
          <a:sx n="100" d="100"/>
          <a:sy n="100" d="100"/>
        </p:scale>
        <p:origin x="0" y="0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notesMaster" Target="notesMasters/notesMaster1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font" Target="fonts/font3.fntdata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font" Target="fonts/font2.fntdata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font" Target="fonts/font6.fntdata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font" Target="fonts/font5.fntdata"/><Relationship Id="rId28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font" Target="fonts/font1.fntdata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font" Target="fonts/font4.fntdata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" name="Google Shape;27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1" name="Google Shape;31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Google Shape;43;p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4" name="Google Shape;44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0" name="Google Shape;50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p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7" name="Google Shape;57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p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4" name="Google Shape;64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p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1" name="Google Shape;71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p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8" name="Google Shape;78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Google Shape;83;p1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4" name="Google Shape;84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1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1" name="Google Shape;91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1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8" name="Google Shape;98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1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4" name="Google Shape;104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>
  <p:cSld name="Title Slide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oogle Shape;13;p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22767" y="6196125"/>
            <a:ext cx="576495" cy="580719"/>
          </a:xfrm>
          <a:prstGeom prst="rect">
            <a:avLst/>
          </a:prstGeom>
          <a:noFill/>
          <a:ln>
            <a:noFill/>
          </a:ln>
        </p:spPr>
      </p:pic>
      <p:sp>
        <p:nvSpPr>
          <p:cNvPr id="14" name="Google Shape;14;p2">
            <a:hlinkClick r:id="rId4"/>
          </p:cNvPr>
          <p:cNvSpPr/>
          <p:nvPr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>
  <p:cSld name="Title and Content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3"/>
          <p:cNvSpPr/>
          <p:nvPr/>
        </p:nvSpPr>
        <p:spPr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lt1">
              <a:alpha val="89803"/>
            </a:schemeClr>
          </a:solidFill>
          <a:ln w="25400" cap="rnd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35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/>
          </a:p>
        </p:txBody>
      </p:sp>
      <p:sp>
        <p:nvSpPr>
          <p:cNvPr id="17" name="Google Shape;17;p3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  <a:prstGeom prst="roundRect">
            <a:avLst>
              <a:gd name="adj" fmla="val 9641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ctr" anchorCtr="1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4000"/>
              <a:buFont typeface="Arial"/>
              <a:buNone/>
              <a:defRPr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End Slide">
  <p:cSld name="End Slide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Google Shape;19;p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522767" y="6196125"/>
            <a:ext cx="576495" cy="580719"/>
          </a:xfrm>
          <a:prstGeom prst="rect">
            <a:avLst/>
          </a:prstGeom>
          <a:noFill/>
          <a:ln>
            <a:noFill/>
          </a:ln>
        </p:spPr>
      </p:pic>
      <p:sp>
        <p:nvSpPr>
          <p:cNvPr id="20" name="Google Shape;20;p4">
            <a:hlinkClick r:id="rId4"/>
          </p:cNvPr>
          <p:cNvSpPr/>
          <p:nvPr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 with Box">
  <p:cSld name="Title Slide with Box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5"/>
          <p:cNvSpPr/>
          <p:nvPr/>
        </p:nvSpPr>
        <p:spPr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lt1">
              <a:alpha val="89803"/>
            </a:schemeClr>
          </a:solidFill>
          <a:ln w="25400" cap="rnd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35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/>
          </a:p>
        </p:txBody>
      </p:sp>
      <p:pic>
        <p:nvPicPr>
          <p:cNvPr id="23" name="Google Shape;23;p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072497" y="5734211"/>
            <a:ext cx="576495" cy="58071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Aims Slide">
  <p:cSld name="Aims Slide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ctr" anchorCtr="1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1C1C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1" name="Google Shape;11;p1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>
            <a:noFill/>
          </a:ln>
        </p:spPr>
        <p:txBody>
          <a:bodyPr spcFirstLastPara="1" wrap="square" lIns="252000" tIns="252000" rIns="252000" bIns="252000" anchor="t" anchorCtr="0">
            <a:noAutofit/>
          </a:bodyPr>
          <a:lstStyle>
            <a:lvl1pPr marL="457200" marR="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1C1C1C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30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1C1C1C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1C1C1C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" name="Google Shape;33;p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90542" y="1001215"/>
            <a:ext cx="7353385" cy="5515039"/>
          </a:xfrm>
          <a:prstGeom prst="rect">
            <a:avLst/>
          </a:prstGeom>
          <a:noFill/>
          <a:ln>
            <a:noFill/>
          </a:ln>
        </p:spPr>
      </p:pic>
      <p:sp>
        <p:nvSpPr>
          <p:cNvPr id="34" name="Google Shape;34;p8"/>
          <p:cNvSpPr>
            <a:spLocks noGrp="1"/>
          </p:cNvSpPr>
          <p:nvPr>
            <p:ph type="title"/>
          </p:nvPr>
        </p:nvSpPr>
        <p:spPr>
          <a:xfrm>
            <a:off x="721454" y="628266"/>
            <a:ext cx="7691564" cy="695564"/>
          </a:xfrm>
          <a:prstGeom prst="roundRect">
            <a:avLst>
              <a:gd name="adj" fmla="val 9641"/>
            </a:avLst>
          </a:prstGeom>
          <a:solidFill>
            <a:srgbClr val="F9B000"/>
          </a:solidFill>
          <a:ln>
            <a:noFill/>
          </a:ln>
        </p:spPr>
        <p:txBody>
          <a:bodyPr spcFirstLastPara="1" wrap="square" lIns="252000" tIns="252000" rIns="252000" bIns="252000" anchor="ctr" anchorCtr="1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Arial"/>
              <a:buNone/>
            </a:pPr>
            <a:r>
              <a:rPr lang="en-GB" sz="36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1850s</a:t>
            </a: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" name="Google Shape;39;p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90542" y="1001215"/>
            <a:ext cx="7353384" cy="5515039"/>
          </a:xfrm>
          <a:prstGeom prst="rect">
            <a:avLst/>
          </a:prstGeom>
          <a:noFill/>
          <a:ln>
            <a:noFill/>
          </a:ln>
        </p:spPr>
      </p:pic>
      <p:sp>
        <p:nvSpPr>
          <p:cNvPr id="40" name="Google Shape;40;p9"/>
          <p:cNvSpPr>
            <a:spLocks noGrp="1"/>
          </p:cNvSpPr>
          <p:nvPr>
            <p:ph type="title"/>
          </p:nvPr>
        </p:nvSpPr>
        <p:spPr>
          <a:xfrm>
            <a:off x="721454" y="628266"/>
            <a:ext cx="7691564" cy="695564"/>
          </a:xfrm>
          <a:prstGeom prst="roundRect">
            <a:avLst>
              <a:gd name="adj" fmla="val 9641"/>
            </a:avLst>
          </a:prstGeom>
          <a:solidFill>
            <a:srgbClr val="F9B000"/>
          </a:solidFill>
          <a:ln>
            <a:noFill/>
          </a:ln>
        </p:spPr>
        <p:txBody>
          <a:bodyPr spcFirstLastPara="1" wrap="square" lIns="252000" tIns="252000" rIns="252000" bIns="252000" anchor="ctr" anchorCtr="1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Arial"/>
              <a:buNone/>
            </a:pPr>
            <a:r>
              <a:rPr lang="en-GB" sz="36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1900s</a:t>
            </a:r>
            <a:endParaRPr/>
          </a:p>
        </p:txBody>
      </p:sp>
      <p:sp>
        <p:nvSpPr>
          <p:cNvPr id="41" name="Google Shape;41;p9"/>
          <p:cNvSpPr txBox="1"/>
          <p:nvPr/>
        </p:nvSpPr>
        <p:spPr>
          <a:xfrm>
            <a:off x="2266950" y="6245477"/>
            <a:ext cx="4610100" cy="9757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1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"/>
              <a:buFont typeface="Arial"/>
              <a:buNone/>
            </a:pPr>
            <a:r>
              <a:rPr lang="en-GB" sz="500" b="0" i="0" u="none" strike="noStrike" cap="none">
                <a:solidFill>
                  <a:schemeClr val="dk1"/>
                </a:solidFill>
                <a:latin typeface="Play"/>
                <a:ea typeface="Play"/>
                <a:cs typeface="Play"/>
                <a:sym typeface="Play"/>
              </a:rPr>
              <a:t>Photo courtesy of Claremont Colleges Digital Library (@flickr.com) - granted under creative commons licence - attribution</a:t>
            </a:r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" name="Google Shape;46;p1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00074" y="1001216"/>
            <a:ext cx="7353384" cy="5515038"/>
          </a:xfrm>
          <a:prstGeom prst="rect">
            <a:avLst/>
          </a:prstGeom>
          <a:noFill/>
          <a:ln>
            <a:noFill/>
          </a:ln>
        </p:spPr>
      </p:pic>
      <p:sp>
        <p:nvSpPr>
          <p:cNvPr id="47" name="Google Shape;47;p10"/>
          <p:cNvSpPr>
            <a:spLocks noGrp="1"/>
          </p:cNvSpPr>
          <p:nvPr>
            <p:ph type="title"/>
          </p:nvPr>
        </p:nvSpPr>
        <p:spPr>
          <a:xfrm>
            <a:off x="721454" y="628266"/>
            <a:ext cx="7691564" cy="695564"/>
          </a:xfrm>
          <a:prstGeom prst="roundRect">
            <a:avLst>
              <a:gd name="adj" fmla="val 9641"/>
            </a:avLst>
          </a:prstGeom>
          <a:solidFill>
            <a:srgbClr val="F9B000"/>
          </a:solidFill>
          <a:ln>
            <a:noFill/>
          </a:ln>
        </p:spPr>
        <p:txBody>
          <a:bodyPr spcFirstLastPara="1" wrap="square" lIns="252000" tIns="252000" rIns="252000" bIns="252000" anchor="ctr" anchorCtr="1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Arial"/>
              <a:buNone/>
            </a:pPr>
            <a:r>
              <a:rPr lang="en-GB" sz="36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1900s</a:t>
            </a:r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" name="Google Shape;52;p1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11259" y="1017994"/>
            <a:ext cx="7331014" cy="5498260"/>
          </a:xfrm>
          <a:prstGeom prst="rect">
            <a:avLst/>
          </a:prstGeom>
          <a:noFill/>
          <a:ln>
            <a:noFill/>
          </a:ln>
        </p:spPr>
      </p:pic>
      <p:sp>
        <p:nvSpPr>
          <p:cNvPr id="53" name="Google Shape;53;p11"/>
          <p:cNvSpPr>
            <a:spLocks noGrp="1"/>
          </p:cNvSpPr>
          <p:nvPr>
            <p:ph type="title"/>
          </p:nvPr>
        </p:nvSpPr>
        <p:spPr>
          <a:xfrm>
            <a:off x="721454" y="628266"/>
            <a:ext cx="7691564" cy="695564"/>
          </a:xfrm>
          <a:prstGeom prst="roundRect">
            <a:avLst>
              <a:gd name="adj" fmla="val 9641"/>
            </a:avLst>
          </a:prstGeom>
          <a:solidFill>
            <a:srgbClr val="F9B000"/>
          </a:solidFill>
          <a:ln>
            <a:noFill/>
          </a:ln>
        </p:spPr>
        <p:txBody>
          <a:bodyPr spcFirstLastPara="1" wrap="square" lIns="252000" tIns="252000" rIns="252000" bIns="252000" anchor="ctr" anchorCtr="1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Arial"/>
              <a:buNone/>
            </a:pPr>
            <a:r>
              <a:rPr lang="en-GB" sz="36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1920s</a:t>
            </a:r>
            <a:endParaRPr/>
          </a:p>
        </p:txBody>
      </p:sp>
      <p:sp>
        <p:nvSpPr>
          <p:cNvPr id="54" name="Google Shape;54;p11"/>
          <p:cNvSpPr txBox="1"/>
          <p:nvPr/>
        </p:nvSpPr>
        <p:spPr>
          <a:xfrm>
            <a:off x="2266950" y="6245477"/>
            <a:ext cx="4610100" cy="9757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1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"/>
              <a:buFont typeface="Arial"/>
              <a:buNone/>
            </a:pPr>
            <a:r>
              <a:rPr lang="en-GB" sz="500" b="0" i="0" u="none" strike="noStrike" cap="none">
                <a:solidFill>
                  <a:schemeClr val="dk1"/>
                </a:solidFill>
                <a:latin typeface="Play"/>
                <a:ea typeface="Play"/>
                <a:cs typeface="Play"/>
                <a:sym typeface="Play"/>
              </a:rPr>
              <a:t>Photo courtesy of pellethepoet (@flickr.com) - granted under creative commons licence - attribution</a:t>
            </a:r>
            <a:endParaRPr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" name="Google Shape;59;p1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10118" y="1017993"/>
            <a:ext cx="7331014" cy="5498261"/>
          </a:xfrm>
          <a:prstGeom prst="rect">
            <a:avLst/>
          </a:prstGeom>
          <a:noFill/>
          <a:ln>
            <a:noFill/>
          </a:ln>
        </p:spPr>
      </p:pic>
      <p:sp>
        <p:nvSpPr>
          <p:cNvPr id="60" name="Google Shape;60;p12"/>
          <p:cNvSpPr>
            <a:spLocks noGrp="1"/>
          </p:cNvSpPr>
          <p:nvPr>
            <p:ph type="title"/>
          </p:nvPr>
        </p:nvSpPr>
        <p:spPr>
          <a:xfrm>
            <a:off x="721454" y="628266"/>
            <a:ext cx="7691564" cy="695564"/>
          </a:xfrm>
          <a:prstGeom prst="roundRect">
            <a:avLst>
              <a:gd name="adj" fmla="val 9641"/>
            </a:avLst>
          </a:prstGeom>
          <a:solidFill>
            <a:srgbClr val="F9B000"/>
          </a:solidFill>
          <a:ln>
            <a:noFill/>
          </a:ln>
        </p:spPr>
        <p:txBody>
          <a:bodyPr spcFirstLastPara="1" wrap="square" lIns="252000" tIns="252000" rIns="252000" bIns="252000" anchor="ctr" anchorCtr="1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Arial"/>
              <a:buNone/>
            </a:pPr>
            <a:r>
              <a:rPr lang="en-GB" sz="36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1940s</a:t>
            </a:r>
            <a:endParaRPr/>
          </a:p>
        </p:txBody>
      </p:sp>
      <p:sp>
        <p:nvSpPr>
          <p:cNvPr id="61" name="Google Shape;61;p12"/>
          <p:cNvSpPr txBox="1"/>
          <p:nvPr/>
        </p:nvSpPr>
        <p:spPr>
          <a:xfrm>
            <a:off x="2266950" y="6245477"/>
            <a:ext cx="4610100" cy="9757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1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"/>
              <a:buFont typeface="Arial"/>
              <a:buNone/>
            </a:pPr>
            <a:r>
              <a:rPr lang="en-GB" sz="500" b="0" i="0" u="none" strike="noStrike" cap="none">
                <a:solidFill>
                  <a:schemeClr val="dk1"/>
                </a:solidFill>
                <a:latin typeface="Play"/>
                <a:ea typeface="Play"/>
                <a:cs typeface="Play"/>
                <a:sym typeface="Play"/>
              </a:rPr>
              <a:t>Photo courtesy of Queensland State Archives (@flickr.com) - granted under creative commons licence - attribution</a:t>
            </a:r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" name="Google Shape;66;p1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10118" y="1023562"/>
            <a:ext cx="7331014" cy="5498261"/>
          </a:xfrm>
          <a:prstGeom prst="rect">
            <a:avLst/>
          </a:prstGeom>
          <a:noFill/>
          <a:ln>
            <a:noFill/>
          </a:ln>
        </p:spPr>
      </p:pic>
      <p:sp>
        <p:nvSpPr>
          <p:cNvPr id="67" name="Google Shape;67;p13"/>
          <p:cNvSpPr>
            <a:spLocks noGrp="1"/>
          </p:cNvSpPr>
          <p:nvPr>
            <p:ph type="title"/>
          </p:nvPr>
        </p:nvSpPr>
        <p:spPr>
          <a:xfrm>
            <a:off x="721454" y="628266"/>
            <a:ext cx="7691564" cy="695564"/>
          </a:xfrm>
          <a:prstGeom prst="roundRect">
            <a:avLst>
              <a:gd name="adj" fmla="val 9641"/>
            </a:avLst>
          </a:prstGeom>
          <a:solidFill>
            <a:srgbClr val="F9B000"/>
          </a:solidFill>
          <a:ln>
            <a:noFill/>
          </a:ln>
        </p:spPr>
        <p:txBody>
          <a:bodyPr spcFirstLastPara="1" wrap="square" lIns="252000" tIns="252000" rIns="252000" bIns="252000" anchor="ctr" anchorCtr="1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Arial"/>
              <a:buNone/>
            </a:pPr>
            <a:r>
              <a:rPr lang="en-GB" sz="36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1940s</a:t>
            </a:r>
            <a:endParaRPr/>
          </a:p>
        </p:txBody>
      </p:sp>
      <p:sp>
        <p:nvSpPr>
          <p:cNvPr id="68" name="Google Shape;68;p13"/>
          <p:cNvSpPr txBox="1"/>
          <p:nvPr/>
        </p:nvSpPr>
        <p:spPr>
          <a:xfrm>
            <a:off x="2266950" y="6245477"/>
            <a:ext cx="4610100" cy="9757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1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"/>
              <a:buFont typeface="Arial"/>
              <a:buNone/>
            </a:pPr>
            <a:r>
              <a:rPr lang="en-GB" sz="500" b="0" i="0" u="none" strike="noStrike" cap="none">
                <a:solidFill>
                  <a:schemeClr val="dk1"/>
                </a:solidFill>
                <a:latin typeface="Play"/>
                <a:ea typeface="Play"/>
                <a:cs typeface="Play"/>
                <a:sym typeface="Play"/>
              </a:rPr>
              <a:t>Photo courtesy of Boston Public Library (@flickr.com) - granted under creative commons licence - attribution</a:t>
            </a:r>
            <a:endParaRPr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" name="Google Shape;73;p1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01729" y="1020741"/>
            <a:ext cx="7331014" cy="5498261"/>
          </a:xfrm>
          <a:prstGeom prst="rect">
            <a:avLst/>
          </a:prstGeom>
          <a:noFill/>
          <a:ln>
            <a:noFill/>
          </a:ln>
        </p:spPr>
      </p:pic>
      <p:sp>
        <p:nvSpPr>
          <p:cNvPr id="74" name="Google Shape;74;p14"/>
          <p:cNvSpPr>
            <a:spLocks noGrp="1"/>
          </p:cNvSpPr>
          <p:nvPr>
            <p:ph type="title"/>
          </p:nvPr>
        </p:nvSpPr>
        <p:spPr>
          <a:xfrm>
            <a:off x="721454" y="628266"/>
            <a:ext cx="7691564" cy="695564"/>
          </a:xfrm>
          <a:prstGeom prst="roundRect">
            <a:avLst>
              <a:gd name="adj" fmla="val 9641"/>
            </a:avLst>
          </a:prstGeom>
          <a:solidFill>
            <a:srgbClr val="F9B000"/>
          </a:solidFill>
          <a:ln>
            <a:noFill/>
          </a:ln>
        </p:spPr>
        <p:txBody>
          <a:bodyPr spcFirstLastPara="1" wrap="square" lIns="252000" tIns="252000" rIns="252000" bIns="252000" anchor="ctr" anchorCtr="1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Arial"/>
              <a:buNone/>
            </a:pPr>
            <a:r>
              <a:rPr lang="en-GB" sz="36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1940s</a:t>
            </a:r>
            <a:endParaRPr/>
          </a:p>
        </p:txBody>
      </p:sp>
      <p:sp>
        <p:nvSpPr>
          <p:cNvPr id="75" name="Google Shape;75;p14"/>
          <p:cNvSpPr txBox="1"/>
          <p:nvPr/>
        </p:nvSpPr>
        <p:spPr>
          <a:xfrm>
            <a:off x="2266950" y="6245477"/>
            <a:ext cx="4610100" cy="9757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1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"/>
              <a:buFont typeface="Arial"/>
              <a:buNone/>
            </a:pPr>
            <a:r>
              <a:rPr lang="en-GB" sz="500" b="0" i="0" u="none" strike="noStrike" cap="none">
                <a:solidFill>
                  <a:schemeClr val="dk1"/>
                </a:solidFill>
                <a:latin typeface="Play"/>
                <a:ea typeface="Play"/>
                <a:cs typeface="Play"/>
                <a:sym typeface="Play"/>
              </a:rPr>
              <a:t>Photo courtesy of Bradford Timeline (@flickr.com) - granted under creative commons licence - attribution</a:t>
            </a:r>
            <a:endParaRPr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" name="Google Shape;80;p1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98285" y="1020741"/>
            <a:ext cx="7334458" cy="5500843"/>
          </a:xfrm>
          <a:prstGeom prst="rect">
            <a:avLst/>
          </a:prstGeom>
          <a:noFill/>
          <a:ln>
            <a:noFill/>
          </a:ln>
        </p:spPr>
      </p:pic>
      <p:sp>
        <p:nvSpPr>
          <p:cNvPr id="81" name="Google Shape;81;p15"/>
          <p:cNvSpPr>
            <a:spLocks noGrp="1"/>
          </p:cNvSpPr>
          <p:nvPr>
            <p:ph type="title"/>
          </p:nvPr>
        </p:nvSpPr>
        <p:spPr>
          <a:xfrm>
            <a:off x="721454" y="628266"/>
            <a:ext cx="7691564" cy="695564"/>
          </a:xfrm>
          <a:prstGeom prst="roundRect">
            <a:avLst>
              <a:gd name="adj" fmla="val 9641"/>
            </a:avLst>
          </a:prstGeom>
          <a:solidFill>
            <a:srgbClr val="F9B000"/>
          </a:solidFill>
          <a:ln>
            <a:noFill/>
          </a:ln>
        </p:spPr>
        <p:txBody>
          <a:bodyPr spcFirstLastPara="1" wrap="square" lIns="252000" tIns="252000" rIns="252000" bIns="252000" anchor="ctr" anchorCtr="1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Arial"/>
              <a:buNone/>
            </a:pPr>
            <a:r>
              <a:rPr lang="en-GB" sz="36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1950s</a:t>
            </a:r>
            <a:endParaRPr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6" name="Google Shape;86;p1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185593" y="1389609"/>
            <a:ext cx="4772813" cy="4751132"/>
          </a:xfrm>
          <a:prstGeom prst="rect">
            <a:avLst/>
          </a:prstGeom>
          <a:noFill/>
          <a:ln>
            <a:noFill/>
          </a:ln>
        </p:spPr>
      </p:pic>
      <p:sp>
        <p:nvSpPr>
          <p:cNvPr id="87" name="Google Shape;87;p16"/>
          <p:cNvSpPr>
            <a:spLocks noGrp="1"/>
          </p:cNvSpPr>
          <p:nvPr>
            <p:ph type="title"/>
          </p:nvPr>
        </p:nvSpPr>
        <p:spPr>
          <a:xfrm>
            <a:off x="721454" y="628266"/>
            <a:ext cx="7691564" cy="695564"/>
          </a:xfrm>
          <a:prstGeom prst="roundRect">
            <a:avLst>
              <a:gd name="adj" fmla="val 9641"/>
            </a:avLst>
          </a:prstGeom>
          <a:solidFill>
            <a:srgbClr val="F9B000"/>
          </a:solidFill>
          <a:ln>
            <a:noFill/>
          </a:ln>
        </p:spPr>
        <p:txBody>
          <a:bodyPr spcFirstLastPara="1" wrap="square" lIns="252000" tIns="252000" rIns="252000" bIns="252000" anchor="ctr" anchorCtr="1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Arial"/>
              <a:buNone/>
            </a:pPr>
            <a:r>
              <a:rPr lang="en-GB" sz="36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1950s</a:t>
            </a:r>
            <a:endParaRPr/>
          </a:p>
        </p:txBody>
      </p:sp>
      <p:sp>
        <p:nvSpPr>
          <p:cNvPr id="88" name="Google Shape;88;p16"/>
          <p:cNvSpPr txBox="1"/>
          <p:nvPr/>
        </p:nvSpPr>
        <p:spPr>
          <a:xfrm>
            <a:off x="2266950" y="6245477"/>
            <a:ext cx="4610100" cy="9757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1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"/>
              <a:buFont typeface="Arial"/>
              <a:buNone/>
            </a:pPr>
            <a:r>
              <a:rPr lang="en-GB" sz="500" b="0" i="0" u="none" strike="noStrike" cap="none">
                <a:solidFill>
                  <a:schemeClr val="dk1"/>
                </a:solidFill>
                <a:latin typeface="Play"/>
                <a:ea typeface="Play"/>
                <a:cs typeface="Play"/>
                <a:sym typeface="Play"/>
              </a:rPr>
              <a:t>Photo courtesy of simpleinsomnia(@flickr.com) - granted under creative commons licence - attribution</a:t>
            </a:r>
            <a:endParaRPr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3" name="Google Shape;93;p1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09636" y="1031846"/>
            <a:ext cx="7315200" cy="5486400"/>
          </a:xfrm>
          <a:prstGeom prst="rect">
            <a:avLst/>
          </a:prstGeom>
          <a:noFill/>
          <a:ln>
            <a:noFill/>
          </a:ln>
        </p:spPr>
      </p:pic>
      <p:sp>
        <p:nvSpPr>
          <p:cNvPr id="94" name="Google Shape;94;p17"/>
          <p:cNvSpPr>
            <a:spLocks noGrp="1"/>
          </p:cNvSpPr>
          <p:nvPr>
            <p:ph type="title"/>
          </p:nvPr>
        </p:nvSpPr>
        <p:spPr>
          <a:xfrm>
            <a:off x="721454" y="628266"/>
            <a:ext cx="7691564" cy="695564"/>
          </a:xfrm>
          <a:prstGeom prst="roundRect">
            <a:avLst>
              <a:gd name="adj" fmla="val 9641"/>
            </a:avLst>
          </a:prstGeom>
          <a:solidFill>
            <a:srgbClr val="F9B000"/>
          </a:solidFill>
          <a:ln>
            <a:noFill/>
          </a:ln>
        </p:spPr>
        <p:txBody>
          <a:bodyPr spcFirstLastPara="1" wrap="square" lIns="252000" tIns="252000" rIns="252000" bIns="252000" anchor="ctr" anchorCtr="1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Arial"/>
              <a:buNone/>
            </a:pPr>
            <a:r>
              <a:rPr lang="en-GB" sz="36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1970s</a:t>
            </a:r>
            <a:endParaRPr/>
          </a:p>
        </p:txBody>
      </p:sp>
      <p:sp>
        <p:nvSpPr>
          <p:cNvPr id="95" name="Google Shape;95;p17"/>
          <p:cNvSpPr txBox="1"/>
          <p:nvPr/>
        </p:nvSpPr>
        <p:spPr>
          <a:xfrm>
            <a:off x="2266950" y="6245477"/>
            <a:ext cx="4610100" cy="9757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1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"/>
              <a:buFont typeface="Arial"/>
              <a:buNone/>
            </a:pPr>
            <a:r>
              <a:rPr lang="en-GB" sz="500" b="0" i="0" u="none" strike="noStrike" cap="none">
                <a:solidFill>
                  <a:schemeClr val="dk1"/>
                </a:solidFill>
                <a:latin typeface="Play"/>
                <a:ea typeface="Play"/>
                <a:cs typeface="Play"/>
                <a:sym typeface="Play"/>
              </a:rPr>
              <a:t>Photo courtesy of IMLS Digital Collections &amp; Content (@flickr.com) - granted under creative commons licence - attribution</a:t>
            </a:r>
            <a:endParaRPr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0" name="Google Shape;100;p1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96793" y="1031846"/>
            <a:ext cx="7328043" cy="5496032"/>
          </a:xfrm>
          <a:prstGeom prst="rect">
            <a:avLst/>
          </a:prstGeom>
          <a:noFill/>
          <a:ln>
            <a:noFill/>
          </a:ln>
        </p:spPr>
      </p:pic>
      <p:sp>
        <p:nvSpPr>
          <p:cNvPr id="101" name="Google Shape;101;p18"/>
          <p:cNvSpPr>
            <a:spLocks noGrp="1"/>
          </p:cNvSpPr>
          <p:nvPr>
            <p:ph type="title"/>
          </p:nvPr>
        </p:nvSpPr>
        <p:spPr>
          <a:xfrm>
            <a:off x="721454" y="628266"/>
            <a:ext cx="7691564" cy="695564"/>
          </a:xfrm>
          <a:prstGeom prst="roundRect">
            <a:avLst>
              <a:gd name="adj" fmla="val 9641"/>
            </a:avLst>
          </a:prstGeom>
          <a:solidFill>
            <a:srgbClr val="F9B000"/>
          </a:solidFill>
          <a:ln>
            <a:noFill/>
          </a:ln>
        </p:spPr>
        <p:txBody>
          <a:bodyPr spcFirstLastPara="1" wrap="square" lIns="252000" tIns="252000" rIns="252000" bIns="252000" anchor="ctr" anchorCtr="1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Arial"/>
              <a:buNone/>
            </a:pPr>
            <a:r>
              <a:rPr lang="en-GB" sz="36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2011</a:t>
            </a:r>
            <a:endParaRPr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rgbClr val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4" ma:contentTypeDescription="Create a new document." ma:contentTypeScope="" ma:versionID="ba1b63a9e1ff75d999e2f67ab495213f">
  <xsd:schema xmlns:xsd="http://www.w3.org/2001/XMLSchema" xmlns:xs="http://www.w3.org/2001/XMLSchema" xmlns:p="http://schemas.microsoft.com/office/2006/metadata/properties" xmlns:ns1="b7193443-4924-4c98-83f1-322a08f13154" xmlns:ns3="933c73ff-1f47-478d-836a-52d41c4c8390" targetNamespace="http://schemas.microsoft.com/office/2006/metadata/properties" ma:root="true" ma:fieldsID="c91e7e43e23402e460c31dec0fb72525" ns1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1:Accessed_x0020_by"/>
                <xsd:element ref="ns1:MediaServiceMetadata" minOccurs="0"/>
                <xsd:element ref="ns1:MediaServiceFastMetadata" minOccurs="0"/>
                <xsd:element ref="ns1:MediaServiceDateTaken" minOccurs="0"/>
                <xsd:element ref="ns1:MediaServiceAutoTags" minOccurs="0"/>
                <xsd:element ref="ns1:MediaServiceOCR" minOccurs="0"/>
                <xsd:element ref="ns1:MediaServiceLocation" minOccurs="0"/>
                <xsd:element ref="ns3:SharedWithUsers" minOccurs="0"/>
                <xsd:element ref="ns3:SharedWithDetails" minOccurs="0"/>
                <xsd:element ref="ns1:MediaServiceGenerationTime" minOccurs="0"/>
                <xsd:element ref="ns1:MediaServiceEventHashCode" minOccurs="0"/>
                <xsd:element ref="ns1:MediaServiceAutoKeyPoints" minOccurs="0"/>
                <xsd:element ref="ns1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Accessed_x0020_by" ma:index="0" ma:displayName="Accessed by" ma:description="Folder opened" ma:format="DateTime" ma:internalName="Accessed_x0020_by" ma:readOnly="false">
      <xsd:simpleType>
        <xsd:restriction base="dms:DateTime"/>
      </xsd:simpleType>
    </xsd:element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hidden="true" ma:internalName="MediaServiceAutoTags" ma:readOnly="true">
      <xsd:simpleType>
        <xsd:restriction base="dms:Text"/>
      </xsd:simpleType>
    </xsd:element>
    <xsd:element name="MediaServiceOCR" ma:index="12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3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hidden="true" ma:internalName="MediaServiceKeyPoint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2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Accessed_x0020_by xmlns="b7193443-4924-4c98-83f1-322a08f13154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6B0B2D7E-C621-4870-9854-8B5EAF8B3184}"/>
</file>

<file path=customXml/itemProps2.xml><?xml version="1.0" encoding="utf-8"?>
<ds:datastoreItem xmlns:ds="http://schemas.openxmlformats.org/officeDocument/2006/customXml" ds:itemID="{1A047197-359A-4A32-9D86-A4FCE92EF616}">
  <ds:schemaRefs>
    <ds:schemaRef ds:uri="http://schemas.microsoft.com/office/2006/metadata/properties"/>
    <ds:schemaRef ds:uri="http://schemas.microsoft.com/office/infopath/2007/PartnerControls"/>
  </ds:schemaRefs>
</ds:datastoreItem>
</file>

<file path=customXml/itemProps3.xml><?xml version="1.0" encoding="utf-8"?>
<ds:datastoreItem xmlns:ds="http://schemas.openxmlformats.org/officeDocument/2006/customXml" ds:itemID="{54DD08C4-29BD-4EB0-A12B-2DA5E8D615CB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On-screen Show (4:3)</PresentationFormat>
  <Slides>13</Slides>
  <Notes>13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Office Theme</vt:lpstr>
      <vt:lpstr>PowerPoint Presentation</vt:lpstr>
      <vt:lpstr>1850s</vt:lpstr>
      <vt:lpstr>1900s</vt:lpstr>
      <vt:lpstr>1900s</vt:lpstr>
      <vt:lpstr>1920s</vt:lpstr>
      <vt:lpstr>1940s</vt:lpstr>
      <vt:lpstr>1940s</vt:lpstr>
      <vt:lpstr>1940s</vt:lpstr>
      <vt:lpstr>1950s</vt:lpstr>
      <vt:lpstr>1950s</vt:lpstr>
      <vt:lpstr>1970s</vt:lpstr>
      <vt:lpstr>2011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cp:revision>1</cp:revision>
  <dcterms:modified xsi:type="dcterms:W3CDTF">2020-12-06T10:12:56Z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