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4"/>
  </p:sldMasterIdLst>
  <p:sldIdLst>
    <p:sldId id="256" r:id="rId5"/>
    <p:sldId id="257" r:id="rId6"/>
    <p:sldId id="258" r:id="rId7"/>
    <p:sldId id="259"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72" d="100"/>
          <a:sy n="72" d="100"/>
        </p:scale>
        <p:origin x="4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28844951-7827-47D4-8276-7DDE1FA7D85A}"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54048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60984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13304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70F276-1833-4A75-9C1D-A56E2295A68D}" type="datetimeFigureOut">
              <a:rPr lang="en-US" smtClean="0"/>
              <a:t>10/10/2020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86990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70F276-1833-4A75-9C1D-A56E2295A68D}" type="datetimeFigureOut">
              <a:rPr lang="en-US" smtClean="0"/>
              <a:t>10/10/2020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844951-7827-47D4-8276-7DDE1FA7D85A}"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98579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A70F276-1833-4A75-9C1D-A56E2295A68D}" type="datetimeFigureOut">
              <a:rPr lang="en-US" smtClean="0"/>
              <a:t>10/10/2020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844951-7827-47D4-8276-7DDE1FA7D85A}"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28868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70F276-1833-4A75-9C1D-A56E2295A68D}" type="datetimeFigureOut">
              <a:rPr lang="en-US" smtClean="0"/>
              <a:t>10/10/2020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725970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A70F276-1833-4A75-9C1D-A56E2295A68D}" type="datetimeFigureOut">
              <a:rPr lang="en-US" smtClean="0"/>
              <a:t>10/10/2020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32279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AA70F276-1833-4A75-9C1D-A56E2295A68D}" type="datetimeFigureOut">
              <a:rPr lang="en-US" smtClean="0"/>
              <a:t>10/10/2020</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68282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17608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8021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A70F276-1833-4A75-9C1D-A56E2295A68D}" type="datetimeFigureOut">
              <a:rPr lang="en-US" smtClean="0"/>
              <a:pPr/>
              <a:t>10/10/2020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solidFill>
                <a:srgbClr val="FFFFFF"/>
              </a:solidFill>
            </a:endParaRP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8844951-7827-47D4-8276-7DDE1FA7D85A}"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37029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C746AB-916D-4622-9D57-D50F4FB986E2}"/>
              </a:ext>
            </a:extLst>
          </p:cNvPr>
          <p:cNvPicPr>
            <a:picLocks noChangeAspect="1"/>
          </p:cNvPicPr>
          <p:nvPr/>
        </p:nvPicPr>
        <p:blipFill rotWithShape="1">
          <a:blip r:embed="rId2">
            <a:alphaModFix amt="20000"/>
          </a:blip>
          <a:srcRect t="11509" r="-1" b="8121"/>
          <a:stretch/>
        </p:blipFill>
        <p:spPr>
          <a:xfrm>
            <a:off x="-105997" y="-84934"/>
            <a:ext cx="12188932" cy="6857326"/>
          </a:xfrm>
          <a:prstGeom prst="rect">
            <a:avLst/>
          </a:prstGeom>
        </p:spPr>
      </p:pic>
      <p:sp>
        <p:nvSpPr>
          <p:cNvPr id="2" name="Title 1">
            <a:extLst>
              <a:ext uri="{FF2B5EF4-FFF2-40B4-BE49-F238E27FC236}">
                <a16:creationId xmlns:a16="http://schemas.microsoft.com/office/drawing/2014/main" id="{3125CDE3-17B2-4D7D-A4C0-71764C89AF31}"/>
              </a:ext>
            </a:extLst>
          </p:cNvPr>
          <p:cNvSpPr>
            <a:spLocks noGrp="1"/>
          </p:cNvSpPr>
          <p:nvPr>
            <p:ph type="ctrTitle"/>
          </p:nvPr>
        </p:nvSpPr>
        <p:spPr>
          <a:xfrm>
            <a:off x="2417779" y="802298"/>
            <a:ext cx="8833317" cy="2541431"/>
          </a:xfrm>
        </p:spPr>
        <p:txBody>
          <a:bodyPr>
            <a:normAutofit/>
          </a:bodyPr>
          <a:lstStyle/>
          <a:p>
            <a:r>
              <a:rPr lang="en-GB" sz="4800" dirty="0"/>
              <a:t>Monday 12</a:t>
            </a:r>
            <a:r>
              <a:rPr lang="en-GB" sz="4800" baseline="30000" dirty="0"/>
              <a:t>th</a:t>
            </a:r>
            <a:r>
              <a:rPr lang="en-GB" sz="4800" dirty="0"/>
              <a:t> October 2020</a:t>
            </a:r>
          </a:p>
        </p:txBody>
      </p:sp>
      <p:sp>
        <p:nvSpPr>
          <p:cNvPr id="3" name="Subtitle 2">
            <a:extLst>
              <a:ext uri="{FF2B5EF4-FFF2-40B4-BE49-F238E27FC236}">
                <a16:creationId xmlns:a16="http://schemas.microsoft.com/office/drawing/2014/main" id="{8A4948D0-B8CD-4DA5-BE4F-C1F3501CA653}"/>
              </a:ext>
            </a:extLst>
          </p:cNvPr>
          <p:cNvSpPr>
            <a:spLocks noGrp="1"/>
          </p:cNvSpPr>
          <p:nvPr>
            <p:ph type="subTitle" idx="1"/>
          </p:nvPr>
        </p:nvSpPr>
        <p:spPr/>
        <p:txBody>
          <a:bodyPr>
            <a:normAutofit fontScale="92500" lnSpcReduction="10000"/>
          </a:bodyPr>
          <a:lstStyle/>
          <a:p>
            <a:r>
              <a:rPr lang="en-GB" sz="2200" dirty="0"/>
              <a:t>LO: TO use compound sentences</a:t>
            </a:r>
          </a:p>
          <a:p>
            <a:r>
              <a:rPr lang="en-GB" sz="2200" dirty="0"/>
              <a:t>C: Finding something tale</a:t>
            </a:r>
          </a:p>
        </p:txBody>
      </p:sp>
    </p:spTree>
    <p:extLst>
      <p:ext uri="{BB962C8B-B14F-4D97-AF65-F5344CB8AC3E}">
        <p14:creationId xmlns:p14="http://schemas.microsoft.com/office/powerpoint/2010/main" val="2095165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49238-00D6-45CD-9ECC-976F72CF1AC8}"/>
              </a:ext>
            </a:extLst>
          </p:cNvPr>
          <p:cNvSpPr>
            <a:spLocks noGrp="1"/>
          </p:cNvSpPr>
          <p:nvPr>
            <p:ph type="title"/>
          </p:nvPr>
        </p:nvSpPr>
        <p:spPr/>
        <p:txBody>
          <a:bodyPr anchor="b">
            <a:normAutofit/>
          </a:bodyPr>
          <a:lstStyle/>
          <a:p>
            <a:pPr algn="ctr"/>
            <a:r>
              <a:rPr lang="en-GB" sz="4800" dirty="0"/>
              <a:t>Compound sentences</a:t>
            </a:r>
          </a:p>
        </p:txBody>
      </p:sp>
      <p:sp>
        <p:nvSpPr>
          <p:cNvPr id="4" name="Title 1">
            <a:extLst>
              <a:ext uri="{FF2B5EF4-FFF2-40B4-BE49-F238E27FC236}">
                <a16:creationId xmlns:a16="http://schemas.microsoft.com/office/drawing/2014/main" id="{0CB18DDE-C89E-41F3-A1B9-4DA8AC55ED10}"/>
              </a:ext>
            </a:extLst>
          </p:cNvPr>
          <p:cNvSpPr txBox="1">
            <a:spLocks/>
          </p:cNvSpPr>
          <p:nvPr/>
        </p:nvSpPr>
        <p:spPr>
          <a:xfrm>
            <a:off x="1570848" y="2675389"/>
            <a:ext cx="9603275" cy="1049235"/>
          </a:xfrm>
          <a:prstGeom prst="rect">
            <a:avLst/>
          </a:prstGeom>
        </p:spPr>
        <p:txBody>
          <a:bodyPr vert="horz" lIns="91440" tIns="45720" rIns="91440" bIns="45720" rtlCol="0" anchor="b">
            <a:normAutofit fontScale="92500" lnSpcReduction="2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4800" dirty="0"/>
              <a:t>What is a compound sentence?</a:t>
            </a:r>
          </a:p>
          <a:p>
            <a:pPr algn="ctr"/>
            <a:r>
              <a:rPr lang="en-GB" sz="4800" dirty="0"/>
              <a:t>Can you write one?</a:t>
            </a:r>
          </a:p>
        </p:txBody>
      </p:sp>
      <p:pic>
        <p:nvPicPr>
          <p:cNvPr id="5" name="Picture 4" descr="C:\Users\sophie.george\AppData\Local\Microsoft\Windows\INetCache\Content.MSO\5D2A44D1.tmp">
            <a:extLst>
              <a:ext uri="{FF2B5EF4-FFF2-40B4-BE49-F238E27FC236}">
                <a16:creationId xmlns:a16="http://schemas.microsoft.com/office/drawing/2014/main" id="{83D4D747-69AE-428E-A424-0563F899DBAE}"/>
              </a:ext>
            </a:extLst>
          </p:cNvPr>
          <p:cNvPicPr/>
          <p:nvPr/>
        </p:nvPicPr>
        <p:blipFill>
          <a:blip r:embed="rId2">
            <a:extLst>
              <a:ext uri="{28A0092B-C50C-407E-A947-70E740481C1C}">
                <a14:useLocalDpi xmlns:a14="http://schemas.microsoft.com/office/drawing/2010/main" val="0"/>
              </a:ext>
            </a:extLst>
          </a:blip>
          <a:stretch>
            <a:fillRect/>
          </a:stretch>
        </p:blipFill>
        <p:spPr>
          <a:xfrm>
            <a:off x="3478074" y="4118805"/>
            <a:ext cx="5705683" cy="1934676"/>
          </a:xfrm>
          <a:prstGeom prst="rect">
            <a:avLst/>
          </a:prstGeom>
        </p:spPr>
      </p:pic>
    </p:spTree>
    <p:extLst>
      <p:ext uri="{BB962C8B-B14F-4D97-AF65-F5344CB8AC3E}">
        <p14:creationId xmlns:p14="http://schemas.microsoft.com/office/powerpoint/2010/main" val="685891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5AED40A-0AA7-48D5-AF7C-AA056D2DEC9D}"/>
              </a:ext>
            </a:extLst>
          </p:cNvPr>
          <p:cNvSpPr txBox="1">
            <a:spLocks/>
          </p:cNvSpPr>
          <p:nvPr/>
        </p:nvSpPr>
        <p:spPr>
          <a:xfrm>
            <a:off x="1506396" y="543340"/>
            <a:ext cx="10022995" cy="128546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2800" dirty="0"/>
              <a:t>Let’s Write the build up section to our story</a:t>
            </a:r>
          </a:p>
          <a:p>
            <a:pPr algn="ctr"/>
            <a:r>
              <a:rPr lang="en-GB" sz="2800" dirty="0"/>
              <a:t>Can you spot any compound sentences?</a:t>
            </a:r>
          </a:p>
          <a:p>
            <a:pPr algn="ctr"/>
            <a:r>
              <a:rPr lang="en-GB" sz="2800" dirty="0"/>
              <a:t>Challenge: Can you spot any adverbial phrases?</a:t>
            </a:r>
          </a:p>
        </p:txBody>
      </p:sp>
      <p:sp>
        <p:nvSpPr>
          <p:cNvPr id="8" name="TextBox 7">
            <a:extLst>
              <a:ext uri="{FF2B5EF4-FFF2-40B4-BE49-F238E27FC236}">
                <a16:creationId xmlns:a16="http://schemas.microsoft.com/office/drawing/2014/main" id="{0B5D4E2B-26AD-46DE-B2F2-AF3FFF250FFB}"/>
              </a:ext>
            </a:extLst>
          </p:cNvPr>
          <p:cNvSpPr txBox="1"/>
          <p:nvPr/>
        </p:nvSpPr>
        <p:spPr>
          <a:xfrm>
            <a:off x="1086678" y="2006154"/>
            <a:ext cx="10442713" cy="4431983"/>
          </a:xfrm>
          <a:prstGeom prst="rect">
            <a:avLst/>
          </a:prstGeom>
          <a:noFill/>
        </p:spPr>
        <p:txBody>
          <a:bodyPr wrap="square" rtlCol="0">
            <a:spAutoFit/>
          </a:bodyPr>
          <a:lstStyle/>
          <a:p>
            <a:r>
              <a:rPr lang="en-GB" sz="2400" dirty="0"/>
              <a:t>One day, the British Government put out an advert for a brave explorer to visit the Valley of the Kings in Egypt and to bring back a precious amulet which lay in </a:t>
            </a:r>
            <a:r>
              <a:rPr lang="en-GB" sz="2400" dirty="0" err="1"/>
              <a:t>Tutenkahmun’s</a:t>
            </a:r>
            <a:r>
              <a:rPr lang="en-GB" sz="2400" dirty="0"/>
              <a:t> tomb. Even though he knew this was a dangerous trip, Jasper submitted an application</a:t>
            </a:r>
            <a:r>
              <a:rPr lang="en-GB" sz="2400" strike="sngStrike" dirty="0">
                <a:solidFill>
                  <a:srgbClr val="FF0000"/>
                </a:solidFill>
              </a:rPr>
              <a:t>.</a:t>
            </a:r>
            <a:r>
              <a:rPr lang="en-GB" sz="2400" dirty="0"/>
              <a:t> and </a:t>
            </a:r>
            <a:r>
              <a:rPr lang="en-GB" sz="2400" strike="sngStrike" dirty="0">
                <a:solidFill>
                  <a:srgbClr val="FF0000"/>
                </a:solidFill>
              </a:rPr>
              <a:t>H</a:t>
            </a:r>
            <a:r>
              <a:rPr lang="en-GB" sz="2400" dirty="0">
                <a:solidFill>
                  <a:srgbClr val="FF0000"/>
                </a:solidFill>
              </a:rPr>
              <a:t>e</a:t>
            </a:r>
            <a:r>
              <a:rPr lang="en-GB" sz="2400" dirty="0"/>
              <a:t> was chosen to go on the trip to Egypt the following week.</a:t>
            </a:r>
          </a:p>
          <a:p>
            <a:r>
              <a:rPr lang="en-GB" sz="2400" dirty="0"/>
              <a:t>2</a:t>
            </a:r>
          </a:p>
          <a:p>
            <a:r>
              <a:rPr lang="en-GB" sz="2400" dirty="0"/>
              <a:t>Filled with excitement, and not wanting to waste any more time, Jasper headed straight to the pyramids at the Valley of the Kings. When he arrived, his eyes immediately fell upon the crumbling stone entrance of the tomb but </a:t>
            </a:r>
            <a:r>
              <a:rPr lang="en-GB" sz="2400" strike="sngStrike" dirty="0">
                <a:solidFill>
                  <a:srgbClr val="FF0000"/>
                </a:solidFill>
              </a:rPr>
              <a:t>.He</a:t>
            </a:r>
            <a:r>
              <a:rPr lang="en-GB" sz="2400" dirty="0"/>
              <a:t> </a:t>
            </a:r>
            <a:r>
              <a:rPr lang="en-GB" sz="2400" dirty="0" err="1"/>
              <a:t>he</a:t>
            </a:r>
            <a:r>
              <a:rPr lang="en-GB" sz="2400" dirty="0"/>
              <a:t> was not sure whether he was brave enough to enter. However, he took a few, tentative steps inside as he knew he had a job to do!</a:t>
            </a:r>
          </a:p>
          <a:p>
            <a:endParaRPr lang="en-GB" dirty="0"/>
          </a:p>
        </p:txBody>
      </p:sp>
    </p:spTree>
    <p:extLst>
      <p:ext uri="{BB962C8B-B14F-4D97-AF65-F5344CB8AC3E}">
        <p14:creationId xmlns:p14="http://schemas.microsoft.com/office/powerpoint/2010/main" val="1686078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4DDE2-E47D-4422-80E6-1F3EC62157BE}"/>
              </a:ext>
            </a:extLst>
          </p:cNvPr>
          <p:cNvSpPr>
            <a:spLocks noGrp="1"/>
          </p:cNvSpPr>
          <p:nvPr>
            <p:ph type="title"/>
          </p:nvPr>
        </p:nvSpPr>
        <p:spPr>
          <a:xfrm>
            <a:off x="1451579" y="1298713"/>
            <a:ext cx="9945291" cy="569844"/>
          </a:xfrm>
        </p:spPr>
        <p:txBody>
          <a:bodyPr/>
          <a:lstStyle/>
          <a:p>
            <a:r>
              <a:rPr lang="en-GB" dirty="0"/>
              <a:t>How could you start your build up section?</a:t>
            </a:r>
          </a:p>
        </p:txBody>
      </p:sp>
      <p:pic>
        <p:nvPicPr>
          <p:cNvPr id="1026" name="Picture 2" descr="Think, Pair, Share” + Padlet | Welcome!">
            <a:extLst>
              <a:ext uri="{FF2B5EF4-FFF2-40B4-BE49-F238E27FC236}">
                <a16:creationId xmlns:a16="http://schemas.microsoft.com/office/drawing/2014/main" id="{B02D4E4D-D988-4872-A08B-03B52642CC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338" y="1868557"/>
            <a:ext cx="3911324" cy="306547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C0DBCE61-6A4E-4C20-B948-200B15765F53}"/>
              </a:ext>
            </a:extLst>
          </p:cNvPr>
          <p:cNvSpPr txBox="1">
            <a:spLocks/>
          </p:cNvSpPr>
          <p:nvPr/>
        </p:nvSpPr>
        <p:spPr>
          <a:xfrm>
            <a:off x="1451579" y="4934036"/>
            <a:ext cx="9945291" cy="5698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dirty="0"/>
              <a:t>Let’s write</a:t>
            </a:r>
          </a:p>
        </p:txBody>
      </p:sp>
    </p:spTree>
    <p:extLst>
      <p:ext uri="{BB962C8B-B14F-4D97-AF65-F5344CB8AC3E}">
        <p14:creationId xmlns:p14="http://schemas.microsoft.com/office/powerpoint/2010/main" val="137323407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CAA6F9B-D024-410F-806A-C78A9D6E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95CECE-B90A-4317-8796-F3EBF3086D22}">
  <ds:schemaRefs>
    <ds:schemaRef ds:uri="http://schemas.microsoft.com/sharepoint/v3/contenttype/forms"/>
  </ds:schemaRefs>
</ds:datastoreItem>
</file>

<file path=customXml/itemProps3.xml><?xml version="1.0" encoding="utf-8"?>
<ds:datastoreItem xmlns:ds="http://schemas.openxmlformats.org/officeDocument/2006/customXml" ds:itemID="{C2A42B64-5C47-4E7B-9423-70A9F0B7413A}">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Gallery</Template>
  <TotalTime>65</TotalTime>
  <Words>208</Words>
  <Application>Microsoft Office PowerPoint</Application>
  <PresentationFormat>Widescreen</PresentationFormat>
  <Paragraphs>14</Paragraphs>
  <Slides>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Gill Sans MT</vt:lpstr>
      <vt:lpstr>Gallery</vt:lpstr>
      <vt:lpstr>Monday 12th October 2020</vt:lpstr>
      <vt:lpstr>Compound sentences</vt:lpstr>
      <vt:lpstr>PowerPoint Presentation</vt:lpstr>
      <vt:lpstr>How could you start your build up section?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12th October 2020</dc:title>
  <dc:creator>Sophie George</dc:creator>
  <cp:lastModifiedBy>Sophie</cp:lastModifiedBy>
  <cp:revision>3</cp:revision>
  <dcterms:created xsi:type="dcterms:W3CDTF">2020-10-10T17:03:43Z</dcterms:created>
  <dcterms:modified xsi:type="dcterms:W3CDTF">2020-10-10T18:08:45Z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