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Thursday 18</a:t>
            </a:r>
            <a:r>
              <a:rPr lang="en-GB" baseline="30000" dirty="0" smtClean="0"/>
              <a:t>th</a:t>
            </a:r>
            <a:r>
              <a:rPr lang="en-GB" dirty="0" smtClean="0"/>
              <a:t> June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One more, One less.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04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Look carefully at the number line and the 100 square.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181" y="5541313"/>
            <a:ext cx="8887637" cy="13166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488" y="1619490"/>
            <a:ext cx="87110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one more than 5?</a:t>
            </a:r>
          </a:p>
          <a:p>
            <a:endParaRPr lang="en-GB" sz="2800" dirty="0"/>
          </a:p>
          <a:p>
            <a:r>
              <a:rPr lang="en-GB" sz="2800" dirty="0" smtClean="0"/>
              <a:t>One less than 10?</a:t>
            </a:r>
          </a:p>
          <a:p>
            <a:endParaRPr lang="en-GB" sz="2800" dirty="0"/>
          </a:p>
          <a:p>
            <a:r>
              <a:rPr lang="en-GB" sz="2800" dirty="0" smtClean="0"/>
              <a:t>One more than 19?</a:t>
            </a:r>
          </a:p>
          <a:p>
            <a:endParaRPr lang="en-GB" sz="2800" dirty="0"/>
          </a:p>
          <a:p>
            <a:r>
              <a:rPr lang="en-GB" sz="2800" dirty="0" smtClean="0"/>
              <a:t>One less that 25?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690" y="1619490"/>
            <a:ext cx="4530436" cy="401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48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132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Look carefully at the 100 square.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6488" y="1619490"/>
            <a:ext cx="87110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one more than 56?</a:t>
            </a:r>
          </a:p>
          <a:p>
            <a:endParaRPr lang="en-GB" sz="2800" dirty="0"/>
          </a:p>
          <a:p>
            <a:r>
              <a:rPr lang="en-GB" sz="2800" dirty="0" smtClean="0"/>
              <a:t>One less than 100?</a:t>
            </a:r>
          </a:p>
          <a:p>
            <a:endParaRPr lang="en-GB" sz="2800" dirty="0"/>
          </a:p>
          <a:p>
            <a:r>
              <a:rPr lang="en-GB" sz="2800" dirty="0" smtClean="0"/>
              <a:t>One more than 89?</a:t>
            </a:r>
          </a:p>
          <a:p>
            <a:endParaRPr lang="en-GB" sz="2800" dirty="0"/>
          </a:p>
          <a:p>
            <a:r>
              <a:rPr lang="en-GB" sz="2800" dirty="0" smtClean="0"/>
              <a:t>One less that 44?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673" y="2078182"/>
            <a:ext cx="5389010" cy="477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97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7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6"/>
            <a:ext cx="9144000" cy="64644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4" y="2839700"/>
            <a:ext cx="4530436" cy="401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0" t="15645" r="-152" b="-214"/>
          <a:stretch/>
        </p:blipFill>
        <p:spPr>
          <a:xfrm>
            <a:off x="0" y="0"/>
            <a:ext cx="8063345" cy="54668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983" y="3629891"/>
            <a:ext cx="3713018" cy="322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3" t="16289"/>
          <a:stretch/>
        </p:blipFill>
        <p:spPr>
          <a:xfrm>
            <a:off x="235527" y="124690"/>
            <a:ext cx="8021782" cy="54114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837" y="3665783"/>
            <a:ext cx="3699164" cy="328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t="16502"/>
          <a:stretch/>
        </p:blipFill>
        <p:spPr>
          <a:xfrm>
            <a:off x="166253" y="96982"/>
            <a:ext cx="7994073" cy="5397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383" y="3024026"/>
            <a:ext cx="4322618" cy="38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9C5E113-CACB-4E21-9D4C-2AC5794F1653}"/>
</file>

<file path=customXml/itemProps2.xml><?xml version="1.0" encoding="utf-8"?>
<ds:datastoreItem xmlns:ds="http://schemas.openxmlformats.org/officeDocument/2006/customXml" ds:itemID="{F6674C3C-C061-408E-BA92-A55DDCB39222}"/>
</file>

<file path=customXml/itemProps3.xml><?xml version="1.0" encoding="utf-8"?>
<ds:datastoreItem xmlns:ds="http://schemas.openxmlformats.org/officeDocument/2006/customXml" ds:itemID="{28B16C69-4ED8-407F-8AE6-3E3B9DB8D7FB}"/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71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Thursday 18th June </vt:lpstr>
      <vt:lpstr>Look carefully at the number line and the 100 square. </vt:lpstr>
      <vt:lpstr>Look carefully at the 100 square.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40</cp:revision>
  <dcterms:created xsi:type="dcterms:W3CDTF">2019-07-05T11:02:13Z</dcterms:created>
  <dcterms:modified xsi:type="dcterms:W3CDTF">2020-06-08T19:14:38Z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