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307" r:id="rId13"/>
    <p:sldId id="306" r:id="rId14"/>
    <p:sldId id="299" r:id="rId15"/>
    <p:sldId id="300" r:id="rId16"/>
    <p:sldId id="308" r:id="rId17"/>
    <p:sldId id="309" r:id="rId18"/>
    <p:sldId id="304" r:id="rId19"/>
    <p:sldId id="310" r:id="rId20"/>
    <p:sldId id="30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472" y="2302874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many does each tally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represent?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                           b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Draw tallies to show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a) 8                    b) 16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If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represents 10, what is represented by…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a)                                   b)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c) 		                            d)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864965" cy="483326"/>
            <a:chOff x="1611579" y="5272556"/>
            <a:chExt cx="864965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47654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27524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27524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27524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15" name="Straight Connector 114"/>
          <p:cNvCxnSpPr/>
          <p:nvPr/>
        </p:nvCxnSpPr>
        <p:spPr>
          <a:xfrm>
            <a:off x="6000303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6100452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1650864" y="3386238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694556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2277374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847391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430209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013027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6595845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875493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458311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6041129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694556" y="5122250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312723" y="5065558"/>
            <a:ext cx="457200" cy="63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1969956" y="5096640"/>
            <a:ext cx="457200" cy="63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89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many does each tally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represent?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                           b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Draw tallies to show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a) 8                    b) 16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lvl="0" indent="-514350">
              <a:buFontTx/>
              <a:buAutoNum type="arabicParenR" startAt="3"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         represents 10, what is represented by…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a)                                   b)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c) 		                            d)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764816" cy="483326"/>
            <a:chOff x="1611579" y="5272556"/>
            <a:chExt cx="764816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27524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27524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27524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6000303" y="1040588"/>
            <a:ext cx="100149" cy="483326"/>
            <a:chOff x="6000303" y="1040588"/>
            <a:chExt cx="100149" cy="483326"/>
          </a:xfrm>
        </p:grpSpPr>
        <p:cxnSp>
          <p:nvCxnSpPr>
            <p:cNvPr id="115" name="Straight Connector 114"/>
            <p:cNvCxnSpPr/>
            <p:nvPr/>
          </p:nvCxnSpPr>
          <p:spPr>
            <a:xfrm>
              <a:off x="6000303" y="1040588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6100452" y="1040588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" name="Oval 2"/>
          <p:cNvSpPr/>
          <p:nvPr/>
        </p:nvSpPr>
        <p:spPr>
          <a:xfrm>
            <a:off x="1650864" y="3386238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694556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2277374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847391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430209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013027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6595845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875493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458311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6041129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694556" y="5122250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312723" y="5065558"/>
            <a:ext cx="457200" cy="63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1969956" y="5096640"/>
            <a:ext cx="457200" cy="63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/>
          <p:cNvSpPr txBox="1"/>
          <p:nvPr/>
        </p:nvSpPr>
        <p:spPr>
          <a:xfrm>
            <a:off x="2747908" y="1053542"/>
            <a:ext cx="411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344292" y="1040588"/>
            <a:ext cx="595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17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>
            <a:off x="2043978" y="2594504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2158641" y="2594504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73304" y="2594504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387967" y="2594504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1969956" y="2633692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2618744" y="260279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2723247" y="260279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4384434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4499097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4613760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4728423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4310412" y="2615860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5075547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5190210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04873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5419536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5001525" y="2615861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517027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2822381" y="260279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840626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>
            <a:off x="5955289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6069952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>
            <a:off x="6184615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>
            <a:off x="5766604" y="2625656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2888350" y="4259546"/>
            <a:ext cx="618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7228620" y="4259546"/>
            <a:ext cx="640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2212839" y="5112640"/>
            <a:ext cx="549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6647557" y="5107589"/>
            <a:ext cx="584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877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 animBg="1"/>
      <p:bldP spid="58" grpId="0"/>
      <p:bldP spid="59" grpId="0"/>
      <p:bldP spid="122" grpId="0"/>
      <p:bldP spid="123" grpId="0"/>
      <p:bldP spid="124" grpId="0"/>
      <p:bldP spid="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71200"/>
              </p:ext>
            </p:extLst>
          </p:nvPr>
        </p:nvGraphicFramePr>
        <p:xfrm>
          <a:off x="709179" y="346555"/>
          <a:ext cx="477234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02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1131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Dogs seen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968" y="827940"/>
            <a:ext cx="540594" cy="5714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569289" y="554543"/>
                <a:ext cx="275831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 smtClean="0"/>
                  <a:t>Key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 dogs</a:t>
                </a:r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289" y="554543"/>
                <a:ext cx="2758319" cy="523220"/>
              </a:xfrm>
              <a:prstGeom prst="rect">
                <a:avLst/>
              </a:prstGeom>
              <a:blipFill>
                <a:blip r:embed="rId6"/>
                <a:stretch>
                  <a:fillRect l="-4646" t="-11628" r="-33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018" y="453332"/>
            <a:ext cx="590679" cy="624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831748"/>
            <a:ext cx="540594" cy="5714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15" y="1357740"/>
            <a:ext cx="540594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875169"/>
            <a:ext cx="540594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1883956"/>
            <a:ext cx="540594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838" y="1878641"/>
            <a:ext cx="540594" cy="5714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901568"/>
            <a:ext cx="540594" cy="5714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05" y="2903506"/>
            <a:ext cx="540594" cy="5714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925" y="2882353"/>
            <a:ext cx="540594" cy="57148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780" y="2901568"/>
            <a:ext cx="540594" cy="5714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384857"/>
            <a:ext cx="540594" cy="5714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117" y="2405893"/>
            <a:ext cx="540594" cy="57148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481902" y="2460816"/>
            <a:ext cx="421872" cy="43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09179" y="3606091"/>
            <a:ext cx="8304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dogs were seen on Wednesday? </a:t>
            </a:r>
          </a:p>
          <a:p>
            <a:r>
              <a:rPr lang="en-GB" sz="2800" dirty="0" smtClean="0"/>
              <a:t>_____ dogs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991623" y="3998214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3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553835" y="1992552"/>
                <a:ext cx="2157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3 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×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30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3835" y="1992552"/>
                <a:ext cx="2157977" cy="523220"/>
              </a:xfrm>
              <a:prstGeom prst="rect">
                <a:avLst/>
              </a:prstGeom>
              <a:blipFill>
                <a:blip r:embed="rId7"/>
                <a:stretch>
                  <a:fillRect l="-5650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971599" y="4005322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30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6367" y="4717279"/>
            <a:ext cx="83470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dogs were seen on Thursday?</a:t>
            </a:r>
          </a:p>
          <a:p>
            <a:r>
              <a:rPr lang="en-GB" sz="2800" dirty="0" smtClean="0"/>
              <a:t> </a:t>
            </a:r>
          </a:p>
          <a:p>
            <a:r>
              <a:rPr lang="en-GB" sz="2800" dirty="0" smtClean="0"/>
              <a:t>_____ dogs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23276" y="5259929"/>
                <a:ext cx="95605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276" y="5259929"/>
                <a:ext cx="956054" cy="764312"/>
              </a:xfrm>
              <a:prstGeom prst="rect">
                <a:avLst/>
              </a:prstGeom>
              <a:blipFill>
                <a:blip r:embed="rId8"/>
                <a:stretch>
                  <a:fillRect l="-13462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857449" y="5534337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785262" y="1913636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13017" y="2517101"/>
                <a:ext cx="2157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15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017" y="2517101"/>
                <a:ext cx="2157977" cy="523220"/>
              </a:xfrm>
              <a:prstGeom prst="rect">
                <a:avLst/>
              </a:prstGeom>
              <a:blipFill>
                <a:blip r:embed="rId9"/>
                <a:stretch>
                  <a:fillRect l="-565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ounded Rectangle 28"/>
          <p:cNvSpPr/>
          <p:nvPr/>
        </p:nvSpPr>
        <p:spPr>
          <a:xfrm>
            <a:off x="2784488" y="2432679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/>
      <p:bldP spid="21" grpId="1"/>
      <p:bldP spid="22" grpId="0"/>
      <p:bldP spid="23" grpId="0"/>
      <p:bldP spid="24" grpId="0"/>
      <p:bldP spid="25" grpId="0"/>
      <p:bldP spid="25" grpId="1"/>
      <p:bldP spid="26" grpId="0"/>
      <p:bldP spid="27" grpId="0" animBg="1"/>
      <p:bldP spid="27" grpId="1" animBg="1"/>
      <p:bldP spid="28" grpId="0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472157"/>
              </p:ext>
            </p:extLst>
          </p:nvPr>
        </p:nvGraphicFramePr>
        <p:xfrm>
          <a:off x="709179" y="348827"/>
          <a:ext cx="477234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02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1131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Dogs seen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968" y="830212"/>
            <a:ext cx="540594" cy="5714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834020"/>
            <a:ext cx="540594" cy="5714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15" y="1360012"/>
            <a:ext cx="540594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877441"/>
            <a:ext cx="540594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1886228"/>
            <a:ext cx="540594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838" y="1880913"/>
            <a:ext cx="540594" cy="5714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903840"/>
            <a:ext cx="540594" cy="5714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05" y="2905778"/>
            <a:ext cx="540594" cy="5714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925" y="2884625"/>
            <a:ext cx="540594" cy="57148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780" y="2903840"/>
            <a:ext cx="540594" cy="5714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387129"/>
            <a:ext cx="540594" cy="5714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117" y="2408165"/>
            <a:ext cx="540594" cy="57148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481902" y="2463088"/>
            <a:ext cx="421872" cy="43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09179" y="3468059"/>
            <a:ext cx="8304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more dogs were seen on Wednesday</a:t>
            </a:r>
          </a:p>
          <a:p>
            <a:r>
              <a:rPr lang="en-GB" sz="2800" dirty="0"/>
              <a:t>t</a:t>
            </a:r>
            <a:r>
              <a:rPr lang="en-GB" sz="2800" dirty="0" smtClean="0"/>
              <a:t>han Tuesday?                     </a:t>
            </a:r>
            <a:endParaRPr lang="en-GB" sz="2800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76" y="4692118"/>
            <a:ext cx="1334620" cy="1609923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1768204" y="4673063"/>
            <a:ext cx="2886802" cy="919401"/>
          </a:xfrm>
          <a:prstGeom prst="wedgeRoundRectCallout">
            <a:avLst>
              <a:gd name="adj1" fmla="val -60486"/>
              <a:gd name="adj2" fmla="val 56421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7030A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will subtract to find the difference.</a:t>
            </a:r>
            <a:endParaRPr lang="en-GB" sz="2400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2518" y="4666143"/>
            <a:ext cx="1271288" cy="1533527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4859383" y="4341306"/>
            <a:ext cx="2059344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know an easier way to compare.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569289" y="554543"/>
                <a:ext cx="275831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 smtClean="0"/>
                  <a:t>Key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 dogs</a:t>
                </a:r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289" y="554543"/>
                <a:ext cx="2758319" cy="523220"/>
              </a:xfrm>
              <a:prstGeom prst="rect">
                <a:avLst/>
              </a:prstGeom>
              <a:blipFill>
                <a:blip r:embed="rId8"/>
                <a:stretch>
                  <a:fillRect l="-4646" t="-11628" r="-33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018" y="453332"/>
            <a:ext cx="590679" cy="6244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180501"/>
              </p:ext>
            </p:extLst>
          </p:nvPr>
        </p:nvGraphicFramePr>
        <p:xfrm>
          <a:off x="709179" y="1285169"/>
          <a:ext cx="477234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02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1131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15" y="1271118"/>
            <a:ext cx="540594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788547"/>
            <a:ext cx="540594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1797334"/>
            <a:ext cx="540594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838" y="1792019"/>
            <a:ext cx="540594" cy="5714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67512" y="228603"/>
            <a:ext cx="8304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more dogs were seen on Wednesday</a:t>
            </a:r>
          </a:p>
          <a:p>
            <a:r>
              <a:rPr lang="en-GB" sz="2800" dirty="0" smtClean="0"/>
              <a:t>Than Tuesday?                     </a:t>
            </a:r>
            <a:endParaRPr lang="en-GB" sz="2800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0" y="2267852"/>
            <a:ext cx="1334620" cy="16099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02132" y="2494605"/>
            <a:ext cx="5408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30 dogs were seen on Wednesday.</a:t>
            </a:r>
            <a:endParaRPr lang="en-GB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2002132" y="3008462"/>
            <a:ext cx="5408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  <a:r>
              <a:rPr lang="en-GB" sz="2400" dirty="0" smtClean="0"/>
              <a:t>0 dogs were seen on Tuesday.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033335" y="3495121"/>
                <a:ext cx="54080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30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/>
                  <a:t> 20</a:t>
                </a:r>
                <a:endParaRPr lang="en-GB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3335" y="3495121"/>
                <a:ext cx="5408022" cy="461665"/>
              </a:xfrm>
              <a:prstGeom prst="rect">
                <a:avLst/>
              </a:prstGeom>
              <a:blipFill>
                <a:blip r:embed="rId7"/>
                <a:stretch>
                  <a:fillRect l="-18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1005379" y="3967294"/>
            <a:ext cx="7187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20 more dogs were seen on Wednesday than Tuesday.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65" y="4804547"/>
            <a:ext cx="1168772" cy="1409864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002132" y="4661512"/>
            <a:ext cx="2059344" cy="1328023"/>
          </a:xfrm>
          <a:prstGeom prst="wedgeRoundRectCallout">
            <a:avLst>
              <a:gd name="adj1" fmla="val -72244"/>
              <a:gd name="adj2" fmla="val 32223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can use the pictogram to compare.</a:t>
            </a:r>
            <a:endParaRPr lang="en-GB" sz="2400" dirty="0"/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3277053" y="1105399"/>
            <a:ext cx="0" cy="1326486"/>
          </a:xfrm>
          <a:prstGeom prst="line">
            <a:avLst/>
          </a:prstGeom>
          <a:ln w="38100">
            <a:solidFill>
              <a:srgbClr val="E856B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ounded Rectangular Callout 34"/>
          <p:cNvSpPr/>
          <p:nvPr/>
        </p:nvSpPr>
        <p:spPr>
          <a:xfrm>
            <a:off x="2062906" y="4686506"/>
            <a:ext cx="2733523" cy="1328023"/>
          </a:xfrm>
          <a:prstGeom prst="wedgeRoundRectCallout">
            <a:avLst>
              <a:gd name="adj1" fmla="val -72244"/>
              <a:gd name="adj2" fmla="val 32223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can see there are 20 more dogs on Wednesday.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543074" y="1285169"/>
                <a:ext cx="26765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 smtClean="0"/>
                  <a:t>Key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 dogs</a:t>
                </a:r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3074" y="1285169"/>
                <a:ext cx="2676567" cy="523220"/>
              </a:xfrm>
              <a:prstGeom prst="rect">
                <a:avLst/>
              </a:prstGeom>
              <a:blipFill>
                <a:blip r:embed="rId9"/>
                <a:stretch>
                  <a:fillRect l="-4556" t="-11628" r="-364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803" y="1183958"/>
            <a:ext cx="590679" cy="6244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861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6" grpId="0"/>
      <p:bldP spid="27" grpId="0"/>
      <p:bldP spid="29" grpId="0" animBg="1"/>
      <p:bldP spid="29" grpId="1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527185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43438" y="54145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605245"/>
              </p:ext>
            </p:extLst>
          </p:nvPr>
        </p:nvGraphicFramePr>
        <p:xfrm>
          <a:off x="918028" y="455359"/>
          <a:ext cx="3968272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900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409372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Player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Goals scored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Alex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Jack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Rosie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Whitney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7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55" y="1026642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795" y="1026641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70" y="2583665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404" y="2582652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415" y="2582651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71" y="205903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061" y="205627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69" y="307912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 rot="5400000">
            <a:off x="4139682" y="4686323"/>
            <a:ext cx="189514" cy="460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551155" y="1526056"/>
            <a:ext cx="438249" cy="444822"/>
            <a:chOff x="2551155" y="1526056"/>
            <a:chExt cx="438249" cy="444822"/>
          </a:xfrm>
        </p:grpSpPr>
        <p:pic>
          <p:nvPicPr>
            <p:cNvPr id="16" name="Picture 2" descr="Datei:Soccer ball animated.svg – Wikipedi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1155" y="1526056"/>
              <a:ext cx="438249" cy="438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2741396" y="1538878"/>
              <a:ext cx="248008" cy="43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503931" y="2049706"/>
            <a:ext cx="438249" cy="444822"/>
            <a:chOff x="2551155" y="1526056"/>
            <a:chExt cx="438249" cy="444822"/>
          </a:xfrm>
        </p:grpSpPr>
        <p:pic>
          <p:nvPicPr>
            <p:cNvPr id="23" name="Picture 2" descr="Datei:Soccer ball animated.svg – Wikipedi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1155" y="1526056"/>
              <a:ext cx="438249" cy="438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23"/>
            <p:cNvSpPr/>
            <p:nvPr/>
          </p:nvSpPr>
          <p:spPr>
            <a:xfrm>
              <a:off x="2741396" y="1538878"/>
              <a:ext cx="248008" cy="43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98061" y="3075842"/>
            <a:ext cx="438249" cy="444822"/>
            <a:chOff x="2551155" y="1526056"/>
            <a:chExt cx="438249" cy="444822"/>
          </a:xfrm>
        </p:grpSpPr>
        <p:pic>
          <p:nvPicPr>
            <p:cNvPr id="26" name="Picture 2" descr="Datei:Soccer ball animated.svg – Wikipedi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1155" y="1526056"/>
              <a:ext cx="438249" cy="438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2741396" y="1538878"/>
              <a:ext cx="248008" cy="43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136816" y="401694"/>
                <a:ext cx="27971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Key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2 goals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816" y="401694"/>
                <a:ext cx="2797182" cy="523220"/>
              </a:xfrm>
              <a:prstGeom prst="rect">
                <a:avLst/>
              </a:prstGeom>
              <a:blipFill>
                <a:blip r:embed="rId7"/>
                <a:stretch>
                  <a:fillRect l="-4575" t="-11628" r="-43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288" y="44417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918028" y="3801291"/>
            <a:ext cx="6820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you notice?</a:t>
            </a:r>
            <a:endParaRPr lang="en-GB" sz="2800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8892" y="1463689"/>
            <a:ext cx="1314647" cy="1444343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4948025" y="1138852"/>
            <a:ext cx="2063896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scored 6. That’s the most goals!</a:t>
            </a:r>
            <a:endParaRPr lang="en-GB" sz="2400" dirty="0"/>
          </a:p>
        </p:txBody>
      </p:sp>
      <p:sp>
        <p:nvSpPr>
          <p:cNvPr id="35" name="Rounded Rectangular Callout 34"/>
          <p:cNvSpPr/>
          <p:nvPr/>
        </p:nvSpPr>
        <p:spPr>
          <a:xfrm>
            <a:off x="6040735" y="2967879"/>
            <a:ext cx="2059344" cy="919401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Jack scored 1 goal.</a:t>
            </a:r>
            <a:endParaRPr lang="en-GB" sz="2400" dirty="0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4906" y="2412175"/>
            <a:ext cx="1256082" cy="154898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024" y="4301625"/>
            <a:ext cx="1186560" cy="1303620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075518" y="4432217"/>
            <a:ext cx="2059344" cy="1328023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Mo scored 2 more goals than Whitney.</a:t>
            </a:r>
            <a:endParaRPr lang="en-GB" sz="2400" dirty="0"/>
          </a:p>
        </p:txBody>
      </p:sp>
      <p:sp>
        <p:nvSpPr>
          <p:cNvPr id="39" name="Rounded Rectangular Callout 38"/>
          <p:cNvSpPr/>
          <p:nvPr/>
        </p:nvSpPr>
        <p:spPr>
          <a:xfrm>
            <a:off x="4634906" y="4134171"/>
            <a:ext cx="2063896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19 goals were scored altogether.</a:t>
            </a:r>
            <a:endParaRPr lang="en-GB" sz="2400" dirty="0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547" y="4542641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8" grpId="0"/>
      <p:bldP spid="31" grpId="0"/>
      <p:bldP spid="33" grpId="0" animBg="1"/>
      <p:bldP spid="35" grpId="0" animBg="1"/>
      <p:bldP spid="38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535187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43438" y="54945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679626"/>
              </p:ext>
            </p:extLst>
          </p:nvPr>
        </p:nvGraphicFramePr>
        <p:xfrm>
          <a:off x="722024" y="839281"/>
          <a:ext cx="3627907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Player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Points scored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Ron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Amir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103739" y="342029"/>
                <a:ext cx="29835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Key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5 points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3739" y="342029"/>
                <a:ext cx="2983551" cy="523220"/>
              </a:xfrm>
              <a:prstGeom prst="rect">
                <a:avLst/>
              </a:prstGeom>
              <a:blipFill>
                <a:blip r:embed="rId6"/>
                <a:stretch>
                  <a:fillRect l="-408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720028" y="3190995"/>
            <a:ext cx="682054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points did Ron score overall?</a:t>
            </a:r>
          </a:p>
          <a:p>
            <a:endParaRPr lang="en-GB" sz="2800" dirty="0"/>
          </a:p>
          <a:p>
            <a:r>
              <a:rPr lang="en-GB" sz="2800" dirty="0" smtClean="0"/>
              <a:t>Who scored the most points overall?</a:t>
            </a:r>
          </a:p>
          <a:p>
            <a:endParaRPr lang="en-GB" sz="2800" dirty="0"/>
          </a:p>
          <a:p>
            <a:r>
              <a:rPr lang="en-GB" sz="2800" dirty="0" smtClean="0"/>
              <a:t>In which game were most points scored?</a:t>
            </a:r>
            <a:endParaRPr lang="en-GB" sz="2800" dirty="0"/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007361"/>
              </p:ext>
            </p:extLst>
          </p:nvPr>
        </p:nvGraphicFramePr>
        <p:xfrm>
          <a:off x="4502331" y="832608"/>
          <a:ext cx="3627907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Player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Points scored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Ron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Amir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p:sp>
        <p:nvSpPr>
          <p:cNvPr id="14" name="Smiley Face 13"/>
          <p:cNvSpPr/>
          <p:nvPr/>
        </p:nvSpPr>
        <p:spPr>
          <a:xfrm>
            <a:off x="2191905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Smiley Face 41"/>
          <p:cNvSpPr/>
          <p:nvPr/>
        </p:nvSpPr>
        <p:spPr>
          <a:xfrm>
            <a:off x="3840219" y="374373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miley Face 43"/>
          <p:cNvSpPr/>
          <p:nvPr/>
        </p:nvSpPr>
        <p:spPr>
          <a:xfrm>
            <a:off x="2642417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miley Face 44"/>
          <p:cNvSpPr/>
          <p:nvPr/>
        </p:nvSpPr>
        <p:spPr>
          <a:xfrm>
            <a:off x="3092929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Smiley Face 45"/>
          <p:cNvSpPr/>
          <p:nvPr/>
        </p:nvSpPr>
        <p:spPr>
          <a:xfrm>
            <a:off x="3543441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miley Face 46"/>
          <p:cNvSpPr/>
          <p:nvPr/>
        </p:nvSpPr>
        <p:spPr>
          <a:xfrm>
            <a:off x="2191905" y="1925859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miley Face 47"/>
          <p:cNvSpPr/>
          <p:nvPr/>
        </p:nvSpPr>
        <p:spPr>
          <a:xfrm>
            <a:off x="2642417" y="1923026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miley Face 48"/>
          <p:cNvSpPr/>
          <p:nvPr/>
        </p:nvSpPr>
        <p:spPr>
          <a:xfrm>
            <a:off x="3092929" y="1920193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miley Face 49"/>
          <p:cNvSpPr/>
          <p:nvPr/>
        </p:nvSpPr>
        <p:spPr>
          <a:xfrm>
            <a:off x="5989058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miley Face 50"/>
          <p:cNvSpPr/>
          <p:nvPr/>
        </p:nvSpPr>
        <p:spPr>
          <a:xfrm>
            <a:off x="6439570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miley Face 51"/>
          <p:cNvSpPr/>
          <p:nvPr/>
        </p:nvSpPr>
        <p:spPr>
          <a:xfrm>
            <a:off x="7342574" y="1925859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miley Face 53"/>
          <p:cNvSpPr/>
          <p:nvPr/>
        </p:nvSpPr>
        <p:spPr>
          <a:xfrm>
            <a:off x="5989058" y="1925859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miley Face 54"/>
          <p:cNvSpPr/>
          <p:nvPr/>
        </p:nvSpPr>
        <p:spPr>
          <a:xfrm>
            <a:off x="6439570" y="1923026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miley Face 55"/>
          <p:cNvSpPr/>
          <p:nvPr/>
        </p:nvSpPr>
        <p:spPr>
          <a:xfrm>
            <a:off x="6890082" y="1920193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67512" y="406371"/>
            <a:ext cx="1750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Game 1</a:t>
            </a:r>
            <a:endParaRPr lang="en-GB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6952354" y="402948"/>
            <a:ext cx="1750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Game 2</a:t>
            </a:r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6660703" y="3181058"/>
            <a:ext cx="15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 points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05312" y="4038069"/>
            <a:ext cx="15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Amir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799234" y="4895080"/>
            <a:ext cx="15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Game 1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402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8" grpId="0"/>
      <p:bldP spid="14" grpId="0" animBg="1"/>
      <p:bldP spid="14" grpId="1" animBg="1"/>
      <p:bldP spid="42" grpId="0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15" grpId="0"/>
      <p:bldP spid="57" grpId="0"/>
      <p:bldP spid="18" grpId="0"/>
      <p:bldP spid="58" grpId="0"/>
      <p:bldP spid="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.3|2.9|0.7|0.7|1.5|0.8|5.7|0.8|0.4|0.5|0.7|1|0.5|0.5|3|0.5|0.3|0.3|0.4|0.7|0.3|0.2|0.4|0.3|1|0.3|0.3|0.2|0.4|1.1|4.1|5.3|0.8|2.6|0.7|4.3|0.8|4.4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6.1|9.2|9.2|4.2|3.6|11.6|1.6|15.3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4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0.7|3.1|0.7|2.8|4.3|10.1|5.2|2|1|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7.1|5.3|5.1|10.4|4.6|1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|12.2|3.1|5.3|10.5|0.9|0.5|0.8|2.3|0.8|3.4|12.2|0.9|0.6|1.1|1.1|0.8|0.8|5.6|1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8411</TotalTime>
  <Words>277</Words>
  <Application>Microsoft Office PowerPoint</Application>
  <PresentationFormat>On-screen Show (4:3)</PresentationFormat>
  <Paragraphs>113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222</cp:revision>
  <dcterms:created xsi:type="dcterms:W3CDTF">2019-07-05T11:02:13Z</dcterms:created>
  <dcterms:modified xsi:type="dcterms:W3CDTF">2022-03-05T21:10:01Z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