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8"/>
  </p:notesMasterIdLst>
  <p:handoutMasterIdLst>
    <p:handoutMasterId r:id="rId9"/>
  </p:handoutMasterIdLst>
  <p:sldIdLst>
    <p:sldId id="258" r:id="rId2"/>
    <p:sldId id="283" r:id="rId3"/>
    <p:sldId id="264" r:id="rId4"/>
    <p:sldId id="268" r:id="rId5"/>
    <p:sldId id="294" r:id="rId6"/>
    <p:sldId id="291" r:id="rId7"/>
  </p:sldIdLst>
  <p:sldSz cx="9144000" cy="6858000" type="screen4x3"/>
  <p:notesSz cx="6858000" cy="9144000"/>
  <p:embeddedFontLst>
    <p:embeddedFont>
      <p:font typeface="HfW cursive" panose="00000500000000000000" pitchFamily="2" charset="0"/>
      <p:regular r:id="rId10"/>
    </p:embeddedFont>
    <p:embeddedFont>
      <p:font typeface="Calibri" panose="020F0502020204030204" pitchFamily="34" charset="0"/>
      <p:regular r:id="rId11"/>
      <p:bold r:id="rId12"/>
      <p:italic r:id="rId13"/>
      <p:boldItalic r:id="rId14"/>
    </p:embeddedFont>
    <p:embeddedFont>
      <p:font typeface="Sassoon Infant Rg" panose="02000503030000020003" charset="0"/>
      <p:regular r:id="rId15"/>
      <p:bold r:id="rId16"/>
    </p:embeddedFont>
    <p:embeddedFont>
      <p:font typeface="Twinkl SemiBold" charset="0"/>
      <p:bold r:id="rId17"/>
    </p:embeddedFont>
    <p:embeddedFont>
      <p:font typeface="Twinkl" panose="020B0604020202020204" charset="0"/>
      <p:regular r:id="rId18"/>
      <p:bold r:id="rId19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487"/>
    <a:srgbClr val="ACDDFC"/>
    <a:srgbClr val="80C1EB"/>
    <a:srgbClr val="18A0DB"/>
    <a:srgbClr val="FFFFFF"/>
    <a:srgbClr val="4AA1D9"/>
    <a:srgbClr val="21A6F9"/>
    <a:srgbClr val="1C1C1C"/>
    <a:srgbClr val="2898A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193" autoAdjust="0"/>
    <p:restoredTop sz="94660"/>
  </p:normalViewPr>
  <p:slideViewPr>
    <p:cSldViewPr snapToGrid="0">
      <p:cViewPr varScale="1">
        <p:scale>
          <a:sx n="73" d="100"/>
          <a:sy n="73" d="100"/>
        </p:scale>
        <p:origin x="1146" y="54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5" d="100"/>
          <a:sy n="95" d="100"/>
        </p:scale>
        <p:origin x="1848" y="5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font" Target="fonts/font4.fntdata"/><Relationship Id="rId18" Type="http://schemas.openxmlformats.org/officeDocument/2006/relationships/font" Target="fonts/font9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17" Type="http://schemas.openxmlformats.org/officeDocument/2006/relationships/font" Target="fonts/font8.fntdata"/><Relationship Id="rId2" Type="http://schemas.openxmlformats.org/officeDocument/2006/relationships/slide" Target="slides/slide1.xml"/><Relationship Id="rId16" Type="http://schemas.openxmlformats.org/officeDocument/2006/relationships/font" Target="fonts/font7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37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font" Target="fonts/font6.fntdata"/><Relationship Id="rId23" Type="http://schemas.openxmlformats.org/officeDocument/2006/relationships/tableStyles" Target="tableStyles.xml"/><Relationship Id="rId10" Type="http://schemas.openxmlformats.org/officeDocument/2006/relationships/font" Target="fonts/font1.fntdata"/><Relationship Id="rId19" Type="http://schemas.openxmlformats.org/officeDocument/2006/relationships/font" Target="fonts/font10.fntdata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Relationship Id="rId14" Type="http://schemas.openxmlformats.org/officeDocument/2006/relationships/font" Target="fonts/font5.fntdata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835D0A7C-B33E-4846-BAE4-642C10D8569A}" type="datetimeFigureOut">
              <a:rPr lang="en-GB"/>
              <a:pPr>
                <a:defRPr/>
              </a:pPr>
              <a:t>16/10/2021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806DD4B3-ADBB-4339-BAF9-37520D387E3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EC1DAB98-C82A-49B1-9488-63E4FD95C925}" type="datetimeFigureOut">
              <a:rPr lang="en-GB"/>
              <a:pPr>
                <a:defRPr/>
              </a:pPr>
              <a:t>16/10/2021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A742E4CD-D09D-47DB-8E00-366D2964A76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375636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0618213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endParaRPr lang="en-GB" dirty="0"/>
          </a:p>
        </p:txBody>
      </p:sp>
      <p:sp>
        <p:nvSpPr>
          <p:cNvPr id="7" name="Content Placeholder 11"/>
          <p:cNvSpPr>
            <a:spLocks noGrp="1"/>
          </p:cNvSpPr>
          <p:nvPr>
            <p:ph idx="1"/>
          </p:nvPr>
        </p:nvSpPr>
        <p:spPr>
          <a:xfrm>
            <a:off x="755651" y="1513946"/>
            <a:ext cx="7632700" cy="4578880"/>
          </a:xfrm>
        </p:spPr>
        <p:txBody>
          <a:bodyPr lIns="0" tIns="0" rIns="0" bIns="0"/>
          <a:lstStyle>
            <a:lvl1pPr marL="0" indent="0">
              <a:buNone/>
              <a:defRPr baseline="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1813871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3"/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/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/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/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</a:p>
          <a:p>
            <a:r>
              <a:rPr lang="en-GB" dirty="0"/>
              <a:t>Statement 2</a:t>
            </a:r>
          </a:p>
          <a:p>
            <a:pPr lvl="1"/>
            <a:r>
              <a:rPr lang="en-GB" dirty="0"/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35388415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426490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3" r:id="rId1"/>
    <p:sldLayoutId id="2147483724" r:id="rId2"/>
    <p:sldLayoutId id="2147483725" r:id="rId3"/>
    <p:sldLayoutId id="2147483726" r:id="rId4"/>
    <p:sldLayoutId id="2147483727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53143" y="705394"/>
            <a:ext cx="7850777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u="sng" dirty="0" smtClean="0">
                <a:latin typeface="HfW cursive" panose="00000500000000000000" pitchFamily="2" charset="0"/>
              </a:rPr>
              <a:t>Tuesday </a:t>
            </a:r>
            <a:r>
              <a:rPr lang="en-GB" sz="3600" u="sng" dirty="0" smtClean="0">
                <a:latin typeface="HfW cursive" panose="00000500000000000000" pitchFamily="2" charset="0"/>
              </a:rPr>
              <a:t>19</a:t>
            </a:r>
            <a:r>
              <a:rPr lang="en-GB" sz="3600" u="sng" baseline="30000" dirty="0" smtClean="0">
                <a:latin typeface="HfW cursive" panose="00000500000000000000" pitchFamily="2" charset="0"/>
              </a:rPr>
              <a:t>th</a:t>
            </a:r>
            <a:r>
              <a:rPr lang="en-GB" sz="3600" u="sng" dirty="0" smtClean="0">
                <a:latin typeface="HfW cursive" panose="00000500000000000000" pitchFamily="2" charset="0"/>
              </a:rPr>
              <a:t> </a:t>
            </a:r>
            <a:r>
              <a:rPr lang="en-GB" sz="3600" u="sng" dirty="0" smtClean="0">
                <a:latin typeface="HfW cursive" panose="00000500000000000000" pitchFamily="2" charset="0"/>
              </a:rPr>
              <a:t>October 2021</a:t>
            </a:r>
          </a:p>
          <a:p>
            <a:endParaRPr lang="en-GB" sz="3600" u="sng" dirty="0" smtClean="0">
              <a:latin typeface="HfW cursive" panose="00000500000000000000" pitchFamily="2" charset="0"/>
            </a:endParaRPr>
          </a:p>
          <a:p>
            <a:r>
              <a:rPr lang="en-GB" sz="3600" u="sng" dirty="0" smtClean="0">
                <a:latin typeface="HfW cursive" panose="00000500000000000000" pitchFamily="2" charset="0"/>
              </a:rPr>
              <a:t>L.O: To </a:t>
            </a:r>
            <a:r>
              <a:rPr lang="en-GB" sz="3600" u="sng" dirty="0" smtClean="0">
                <a:latin typeface="HfW cursive" panose="00000500000000000000" pitchFamily="2" charset="0"/>
              </a:rPr>
              <a:t>write with purpose.</a:t>
            </a:r>
            <a:endParaRPr lang="en-GB" sz="3600" u="sng" dirty="0" smtClean="0">
              <a:latin typeface="HfW cursive" panose="00000500000000000000" pitchFamily="2" charset="0"/>
            </a:endParaRPr>
          </a:p>
          <a:p>
            <a:endParaRPr lang="en-GB" sz="3600" u="sng" dirty="0" smtClean="0">
              <a:latin typeface="HfW cursive" panose="00000500000000000000" pitchFamily="2" charset="0"/>
            </a:endParaRPr>
          </a:p>
          <a:p>
            <a:r>
              <a:rPr lang="en-GB" sz="3600" u="sng" dirty="0" smtClean="0">
                <a:latin typeface="HfW cursive" panose="00000500000000000000" pitchFamily="2" charset="0"/>
              </a:rPr>
              <a:t>C: </a:t>
            </a:r>
            <a:r>
              <a:rPr lang="en-GB" sz="3600" u="sng" dirty="0" smtClean="0">
                <a:latin typeface="HfW cursive" panose="00000500000000000000" pitchFamily="2" charset="0"/>
              </a:rPr>
              <a:t>Biography</a:t>
            </a:r>
            <a:endParaRPr lang="en-GB" sz="3600" u="sng" dirty="0">
              <a:latin typeface="HfW cursive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606376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dirty="0" smtClean="0">
                <a:solidFill>
                  <a:srgbClr val="009487"/>
                </a:solidFill>
                <a:latin typeface="Twinkl" pitchFamily="2" charset="0"/>
                <a:cs typeface="Arial" panose="020B0604020202020204" pitchFamily="34" charset="0"/>
              </a:rPr>
              <a:t>Let’s Recap</a:t>
            </a:r>
            <a:endParaRPr lang="en-GB" altLang="en-US" sz="3600" dirty="0">
              <a:solidFill>
                <a:srgbClr val="009487"/>
              </a:solidFill>
              <a:latin typeface="Twinkl" pitchFamily="2" charset="0"/>
            </a:endParaRPr>
          </a:p>
        </p:txBody>
      </p:sp>
      <p:sp>
        <p:nvSpPr>
          <p:cNvPr id="9219" name="Content Placeholder 21"/>
          <p:cNvSpPr>
            <a:spLocks noGrp="1"/>
          </p:cNvSpPr>
          <p:nvPr>
            <p:ph idx="1"/>
          </p:nvPr>
        </p:nvSpPr>
        <p:spPr>
          <a:xfrm>
            <a:off x="755650" y="1514475"/>
            <a:ext cx="7632700" cy="766388"/>
          </a:xfrm>
        </p:spPr>
        <p:txBody>
          <a:bodyPr lIns="108000" tIns="108000" rIns="108000" bIns="108000"/>
          <a:lstStyle/>
          <a:p>
            <a:pPr eaLnBrk="1" hangingPunct="1"/>
            <a:r>
              <a:rPr lang="en-GB" altLang="en-US" dirty="0" smtClean="0">
                <a:solidFill>
                  <a:schemeClr val="tx1"/>
                </a:solidFill>
                <a:latin typeface="Twinkl" pitchFamily="2" charset="0"/>
              </a:rPr>
              <a:t>Yesterday we explored a range of famous figures and you selected someone inspirational to write about!</a:t>
            </a:r>
            <a:endParaRPr lang="en-GB" altLang="en-US" dirty="0">
              <a:solidFill>
                <a:schemeClr val="tx1"/>
              </a:solidFill>
              <a:latin typeface="Twinkl" pitchFamily="2" charset="0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9780183E-79D6-4E69-AEE3-E9E3565FDAC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328"/>
          <a:stretch/>
        </p:blipFill>
        <p:spPr>
          <a:xfrm>
            <a:off x="4224913" y="2528523"/>
            <a:ext cx="3760847" cy="4329478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D1BBB953-BDD6-4C85-AE32-F6012731E2F6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495"/>
          <a:stretch/>
        </p:blipFill>
        <p:spPr>
          <a:xfrm>
            <a:off x="853186" y="2429423"/>
            <a:ext cx="3760847" cy="4428577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/>
      <p:bldP spid="9219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200" dirty="0" smtClean="0">
                <a:solidFill>
                  <a:srgbClr val="009487"/>
                </a:solidFill>
                <a:latin typeface="Twinkl" pitchFamily="2" charset="0"/>
                <a:cs typeface="Arial" panose="020B0604020202020204" pitchFamily="34" charset="0"/>
              </a:rPr>
              <a:t>Starter </a:t>
            </a:r>
            <a:endParaRPr lang="en-GB" altLang="en-US" sz="3200" dirty="0">
              <a:solidFill>
                <a:srgbClr val="009487"/>
              </a:solidFill>
              <a:latin typeface="Twinkl" pitchFamily="2" charset="0"/>
              <a:cs typeface="Arial" panose="020B0604020202020204" pitchFamily="34" charset="0"/>
            </a:endParaRPr>
          </a:p>
        </p:txBody>
      </p:sp>
      <p:sp>
        <p:nvSpPr>
          <p:cNvPr id="10243" name="Content Placeholder 21"/>
          <p:cNvSpPr>
            <a:spLocks noGrp="1"/>
          </p:cNvSpPr>
          <p:nvPr>
            <p:ph idx="1"/>
          </p:nvPr>
        </p:nvSpPr>
        <p:spPr>
          <a:xfrm>
            <a:off x="755650" y="1498253"/>
            <a:ext cx="7632700" cy="3061222"/>
          </a:xfrm>
        </p:spPr>
        <p:txBody>
          <a:bodyPr lIns="108000" tIns="108000" rIns="108000" bIns="108000"/>
          <a:lstStyle/>
          <a:p>
            <a:pPr eaLnBrk="1" hangingPunct="1">
              <a:spcBef>
                <a:spcPct val="0"/>
              </a:spcBef>
            </a:pPr>
            <a:r>
              <a:rPr lang="en-GB" altLang="en-US" sz="2800" dirty="0" smtClean="0">
                <a:solidFill>
                  <a:schemeClr val="tx1"/>
                </a:solidFill>
                <a:latin typeface="Twinkl" pitchFamily="2" charset="0"/>
              </a:rPr>
              <a:t>A key feature of biographies is the use of possessive apostrophes.</a:t>
            </a:r>
          </a:p>
          <a:p>
            <a:pPr eaLnBrk="1" hangingPunct="1">
              <a:spcBef>
                <a:spcPct val="0"/>
              </a:spcBef>
            </a:pPr>
            <a:endParaRPr lang="en-GB" altLang="en-US" sz="2800" dirty="0">
              <a:solidFill>
                <a:schemeClr val="tx1"/>
              </a:solidFill>
              <a:latin typeface="Twinkl" pitchFamily="2" charset="0"/>
            </a:endParaRPr>
          </a:p>
          <a:p>
            <a:pPr eaLnBrk="1" hangingPunct="1">
              <a:spcBef>
                <a:spcPct val="0"/>
              </a:spcBef>
            </a:pPr>
            <a:r>
              <a:rPr lang="en-GB" altLang="en-US" sz="2800" dirty="0" smtClean="0">
                <a:solidFill>
                  <a:schemeClr val="tx1"/>
                </a:solidFill>
                <a:latin typeface="Twinkl" pitchFamily="2" charset="0"/>
              </a:rPr>
              <a:t>A possessive apostrophe shows that something belongs to someone. </a:t>
            </a:r>
          </a:p>
          <a:p>
            <a:pPr eaLnBrk="1" hangingPunct="1">
              <a:spcBef>
                <a:spcPct val="0"/>
              </a:spcBef>
            </a:pPr>
            <a:endParaRPr lang="en-GB" altLang="en-US" sz="2800" dirty="0">
              <a:solidFill>
                <a:schemeClr val="tx1"/>
              </a:solidFill>
              <a:latin typeface="Twinkl" pitchFamily="2" charset="0"/>
            </a:endParaRPr>
          </a:p>
          <a:p>
            <a:pPr eaLnBrk="1" hangingPunct="1">
              <a:spcBef>
                <a:spcPct val="0"/>
              </a:spcBef>
            </a:pPr>
            <a:r>
              <a:rPr lang="en-GB" altLang="en-US" sz="2800" dirty="0" smtClean="0">
                <a:solidFill>
                  <a:schemeClr val="tx1"/>
                </a:solidFill>
                <a:latin typeface="Twinkl" pitchFamily="2" charset="0"/>
              </a:rPr>
              <a:t>e.g. Miss </a:t>
            </a:r>
            <a:r>
              <a:rPr lang="en-GB" altLang="en-US" sz="2800" dirty="0" err="1" smtClean="0">
                <a:solidFill>
                  <a:schemeClr val="tx1"/>
                </a:solidFill>
                <a:latin typeface="Twinkl" pitchFamily="2" charset="0"/>
              </a:rPr>
              <a:t>Watton</a:t>
            </a:r>
            <a:r>
              <a:rPr lang="en-GB" altLang="en-US" sz="2800" dirty="0" err="1" smtClean="0">
                <a:solidFill>
                  <a:srgbClr val="FF0000"/>
                </a:solidFill>
                <a:latin typeface="Twinkl" pitchFamily="2" charset="0"/>
              </a:rPr>
              <a:t>’</a:t>
            </a:r>
            <a:r>
              <a:rPr lang="en-GB" altLang="en-US" sz="2800" dirty="0" err="1" smtClean="0">
                <a:solidFill>
                  <a:schemeClr val="tx1"/>
                </a:solidFill>
                <a:latin typeface="Twinkl" pitchFamily="2" charset="0"/>
              </a:rPr>
              <a:t>s</a:t>
            </a:r>
            <a:r>
              <a:rPr lang="en-GB" altLang="en-US" sz="2800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altLang="en-US" sz="2800" dirty="0" smtClean="0">
                <a:solidFill>
                  <a:schemeClr val="tx1"/>
                </a:solidFill>
                <a:latin typeface="Twinkl" pitchFamily="2" charset="0"/>
              </a:rPr>
              <a:t>dog is called Buddy.</a:t>
            </a:r>
          </a:p>
          <a:p>
            <a:pPr eaLnBrk="1" hangingPunct="1">
              <a:spcBef>
                <a:spcPct val="0"/>
              </a:spcBef>
            </a:pPr>
            <a:endParaRPr lang="en-GB" altLang="en-US" sz="2800" dirty="0">
              <a:solidFill>
                <a:schemeClr val="tx1"/>
              </a:solidFill>
              <a:latin typeface="Twinkl" pitchFamily="2" charset="0"/>
            </a:endParaRPr>
          </a:p>
          <a:p>
            <a:pPr eaLnBrk="1" hangingPunct="1">
              <a:spcBef>
                <a:spcPct val="0"/>
              </a:spcBef>
            </a:pPr>
            <a:r>
              <a:rPr lang="en-GB" altLang="en-US" sz="2800" dirty="0" smtClean="0">
                <a:solidFill>
                  <a:schemeClr val="tx1"/>
                </a:solidFill>
                <a:latin typeface="Twinkl" pitchFamily="2" charset="0"/>
              </a:rPr>
              <a:t>Mrs Cox</a:t>
            </a:r>
            <a:r>
              <a:rPr lang="en-GB" altLang="en-US" sz="2800" dirty="0" smtClean="0">
                <a:solidFill>
                  <a:srgbClr val="FF0000"/>
                </a:solidFill>
                <a:latin typeface="Twinkl" pitchFamily="2" charset="0"/>
              </a:rPr>
              <a:t>’</a:t>
            </a:r>
            <a:r>
              <a:rPr lang="en-GB" altLang="en-US" sz="2800" dirty="0" smtClean="0">
                <a:solidFill>
                  <a:schemeClr val="tx1"/>
                </a:solidFill>
                <a:latin typeface="Twinkl" pitchFamily="2" charset="0"/>
              </a:rPr>
              <a:t>s dog is called Willow. </a:t>
            </a:r>
            <a:endParaRPr lang="en-GB" altLang="en-US" sz="2800" dirty="0">
              <a:solidFill>
                <a:schemeClr val="tx1"/>
              </a:solidFill>
              <a:latin typeface="Twinkl" pitchFamily="2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6559" y="4807131"/>
            <a:ext cx="3215996" cy="227408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200" dirty="0" smtClean="0">
                <a:solidFill>
                  <a:srgbClr val="009487"/>
                </a:solidFill>
                <a:latin typeface="Twinkl" pitchFamily="2" charset="0"/>
                <a:cs typeface="Arial" panose="020B0604020202020204" pitchFamily="34" charset="0"/>
              </a:rPr>
              <a:t>Starter </a:t>
            </a:r>
            <a:endParaRPr lang="en-GB" altLang="en-US" sz="3200" dirty="0">
              <a:solidFill>
                <a:srgbClr val="009487"/>
              </a:solidFill>
              <a:latin typeface="Twinkl" pitchFamily="2" charset="0"/>
              <a:cs typeface="Arial" panose="020B0604020202020204" pitchFamily="34" charset="0"/>
            </a:endParaRPr>
          </a:p>
        </p:txBody>
      </p:sp>
      <p:sp>
        <p:nvSpPr>
          <p:cNvPr id="10243" name="Content Placeholder 21"/>
          <p:cNvSpPr>
            <a:spLocks noGrp="1"/>
          </p:cNvSpPr>
          <p:nvPr>
            <p:ph idx="1"/>
          </p:nvPr>
        </p:nvSpPr>
        <p:spPr>
          <a:xfrm>
            <a:off x="755650" y="1498253"/>
            <a:ext cx="7632700" cy="3061222"/>
          </a:xfrm>
        </p:spPr>
        <p:txBody>
          <a:bodyPr lIns="108000" tIns="108000" rIns="108000" bIns="108000"/>
          <a:lstStyle/>
          <a:p>
            <a:pPr eaLnBrk="1" hangingPunct="1">
              <a:spcBef>
                <a:spcPct val="0"/>
              </a:spcBef>
            </a:pPr>
            <a:r>
              <a:rPr lang="en-GB" altLang="en-US" sz="3600" dirty="0" smtClean="0">
                <a:solidFill>
                  <a:schemeClr val="tx1"/>
                </a:solidFill>
                <a:latin typeface="Twinkl" pitchFamily="2" charset="0"/>
              </a:rPr>
              <a:t>Let’s work through some apostrophe challenges together!</a:t>
            </a:r>
            <a:endParaRPr lang="en-GB" altLang="en-US" sz="3600" dirty="0">
              <a:solidFill>
                <a:schemeClr val="tx1"/>
              </a:solidFill>
              <a:latin typeface="Twinkl" pitchFamily="2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6559" y="4807131"/>
            <a:ext cx="3215996" cy="227408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780183E-79D6-4E69-AEE3-E9E3565FDACC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328"/>
          <a:stretch/>
        </p:blipFill>
        <p:spPr>
          <a:xfrm>
            <a:off x="3371727" y="3640024"/>
            <a:ext cx="2772170" cy="319131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1BBB953-BDD6-4C85-AE32-F6012731E2F6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495"/>
          <a:stretch/>
        </p:blipFill>
        <p:spPr>
          <a:xfrm>
            <a:off x="0" y="3566976"/>
            <a:ext cx="2772170" cy="3264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6597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200" dirty="0" smtClean="0">
                <a:solidFill>
                  <a:srgbClr val="009487"/>
                </a:solidFill>
                <a:latin typeface="Twinkl" pitchFamily="2" charset="0"/>
                <a:cs typeface="Arial" panose="020B0604020202020204" pitchFamily="34" charset="0"/>
              </a:rPr>
              <a:t>Let’s start writing our biographies!</a:t>
            </a:r>
            <a:endParaRPr lang="en-GB" altLang="en-US" sz="3200" dirty="0">
              <a:solidFill>
                <a:srgbClr val="009487"/>
              </a:solidFill>
              <a:latin typeface="Twinkl" pitchFamily="2" charset="0"/>
              <a:cs typeface="Arial" panose="020B0604020202020204" pitchFamily="34" charset="0"/>
            </a:endParaRPr>
          </a:p>
        </p:txBody>
      </p:sp>
      <p:sp>
        <p:nvSpPr>
          <p:cNvPr id="10243" name="Content Placeholder 21"/>
          <p:cNvSpPr>
            <a:spLocks noGrp="1"/>
          </p:cNvSpPr>
          <p:nvPr>
            <p:ph idx="1"/>
          </p:nvPr>
        </p:nvSpPr>
        <p:spPr>
          <a:xfrm>
            <a:off x="755650" y="1498253"/>
            <a:ext cx="7632700" cy="3061222"/>
          </a:xfrm>
        </p:spPr>
        <p:txBody>
          <a:bodyPr lIns="108000" tIns="108000" rIns="108000" bIns="108000"/>
          <a:lstStyle/>
          <a:p>
            <a:pPr eaLnBrk="1" hangingPunct="1">
              <a:spcBef>
                <a:spcPct val="0"/>
              </a:spcBef>
            </a:pPr>
            <a:r>
              <a:rPr lang="en-GB" altLang="en-US" sz="2800" b="1" dirty="0" smtClean="0">
                <a:solidFill>
                  <a:schemeClr val="tx1"/>
                </a:solidFill>
                <a:latin typeface="Twinkl" pitchFamily="2" charset="0"/>
              </a:rPr>
              <a:t>We start with a title and a question to entice our reader!</a:t>
            </a:r>
          </a:p>
          <a:p>
            <a:pPr eaLnBrk="1" hangingPunct="1">
              <a:spcBef>
                <a:spcPct val="0"/>
              </a:spcBef>
            </a:pPr>
            <a:endParaRPr lang="en-GB" altLang="en-US" sz="2800" b="1" dirty="0">
              <a:solidFill>
                <a:schemeClr val="tx1"/>
              </a:solidFill>
              <a:latin typeface="Twinkl" pitchFamily="2" charset="0"/>
            </a:endParaRPr>
          </a:p>
          <a:p>
            <a:pPr eaLnBrk="1" hangingPunct="1">
              <a:spcBef>
                <a:spcPct val="0"/>
              </a:spcBef>
            </a:pPr>
            <a:r>
              <a:rPr lang="en-GB" altLang="en-US" sz="2800" b="1" dirty="0" smtClean="0">
                <a:solidFill>
                  <a:schemeClr val="tx1"/>
                </a:solidFill>
                <a:latin typeface="Twinkl" pitchFamily="2" charset="0"/>
              </a:rPr>
              <a:t>We can then begin by describing their early life. </a:t>
            </a:r>
          </a:p>
          <a:p>
            <a:pPr eaLnBrk="1" hangingPunct="1">
              <a:spcBef>
                <a:spcPct val="0"/>
              </a:spcBef>
            </a:pPr>
            <a:endParaRPr lang="en-GB" altLang="en-US" sz="2800" b="1" dirty="0">
              <a:solidFill>
                <a:schemeClr val="tx1"/>
              </a:solidFill>
              <a:latin typeface="Twinkl" pitchFamily="2" charset="0"/>
            </a:endParaRPr>
          </a:p>
          <a:p>
            <a:pPr eaLnBrk="1" hangingPunct="1">
              <a:spcBef>
                <a:spcPct val="0"/>
              </a:spcBef>
            </a:pPr>
            <a:r>
              <a:rPr lang="en-GB" altLang="en-US" sz="2800" b="1" dirty="0" smtClean="0">
                <a:solidFill>
                  <a:schemeClr val="tx1"/>
                </a:solidFill>
                <a:latin typeface="Twinkl" pitchFamily="2" charset="0"/>
              </a:rPr>
              <a:t>Remember to include your subheadings. </a:t>
            </a:r>
            <a:endParaRPr lang="en-GB" altLang="en-US" sz="2800" dirty="0">
              <a:solidFill>
                <a:schemeClr val="tx1"/>
              </a:solidFill>
              <a:latin typeface="Twinkl" pitchFamily="2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3703" y="4331344"/>
            <a:ext cx="3888852" cy="27498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5403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1472</TotalTime>
  <Words>116</Words>
  <Application>Microsoft Office PowerPoint</Application>
  <PresentationFormat>On-screen Show (4:3)</PresentationFormat>
  <Paragraphs>23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3" baseType="lpstr">
      <vt:lpstr>HfW cursive</vt:lpstr>
      <vt:lpstr>Arial</vt:lpstr>
      <vt:lpstr>Calibri</vt:lpstr>
      <vt:lpstr>Sassoon Infant Rg</vt:lpstr>
      <vt:lpstr>Twinkl SemiBold</vt:lpstr>
      <vt:lpstr>Twinkl</vt:lpstr>
      <vt:lpstr>Office Theme</vt:lpstr>
      <vt:lpstr>PowerPoint Presentation</vt:lpstr>
      <vt:lpstr>PowerPoint Presentation</vt:lpstr>
      <vt:lpstr>Let’s Recap</vt:lpstr>
      <vt:lpstr>Starter </vt:lpstr>
      <vt:lpstr>Starter </vt:lpstr>
      <vt:lpstr>Let’s start writing our biographies!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Alice Watton</cp:lastModifiedBy>
  <cp:revision>154</cp:revision>
  <dcterms:created xsi:type="dcterms:W3CDTF">2014-10-01T16:09:27Z</dcterms:created>
  <dcterms:modified xsi:type="dcterms:W3CDTF">2021-10-16T19:09:17Z</dcterms:modified>
</cp:coreProperties>
</file>