
<file path=[Content_Types].xml><?xml version="1.0" encoding="utf-8"?>
<Types xmlns="http://schemas.openxmlformats.org/package/2006/content-types">
  <Default Extension="png" ContentType="image/png"/>
  <Default Extension="emf" ContentType="image/x-emf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Masters/slideMaster8.xml" ContentType="application/vnd.openxmlformats-officedocument.presentationml.slideMaster+xml"/>
  <Override PartName="/ppt/slideMasters/slideMaster9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theme/theme2.xml" ContentType="application/vnd.openxmlformats-officedocument.theme+xml"/>
  <Override PartName="/ppt/slideLayouts/slideLayout5.xml" ContentType="application/vnd.openxmlformats-officedocument.presentationml.slideLayout+xml"/>
  <Override PartName="/ppt/theme/theme3.xml" ContentType="application/vnd.openxmlformats-officedocument.theme+xml"/>
  <Override PartName="/ppt/slideLayouts/slideLayout6.xml" ContentType="application/vnd.openxmlformats-officedocument.presentationml.slideLayout+xml"/>
  <Override PartName="/ppt/theme/theme4.xml" ContentType="application/vnd.openxmlformats-officedocument.theme+xml"/>
  <Override PartName="/ppt/slideLayouts/slideLayout7.xml" ContentType="application/vnd.openxmlformats-officedocument.presentationml.slideLayout+xml"/>
  <Override PartName="/ppt/theme/theme5.xml" ContentType="application/vnd.openxmlformats-officedocument.theme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theme/theme6.xml" ContentType="application/vnd.openxmlformats-officedocument.theme+xml"/>
  <Override PartName="/ppt/slideLayouts/slideLayout10.xml" ContentType="application/vnd.openxmlformats-officedocument.presentationml.slideLayout+xml"/>
  <Override PartName="/ppt/theme/theme7.xml" ContentType="application/vnd.openxmlformats-officedocument.theme+xml"/>
  <Override PartName="/ppt/slideLayouts/slideLayout11.xml" ContentType="application/vnd.openxmlformats-officedocument.presentationml.slideLayout+xml"/>
  <Override PartName="/ppt/theme/theme8.xml" ContentType="application/vnd.openxmlformats-officedocument.theme+xml"/>
  <Override PartName="/ppt/slideLayouts/slideLayout12.xml" ContentType="application/vnd.openxmlformats-officedocument.presentationml.slideLayout+xml"/>
  <Override PartName="/ppt/theme/theme9.xml" ContentType="application/vnd.openxmlformats-officedocument.theme+xml"/>
  <Override PartName="/ppt/theme/theme10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8" r:id="rId4"/>
    <p:sldMasterId id="2147483670" r:id="rId5"/>
    <p:sldMasterId id="2147483672" r:id="rId6"/>
    <p:sldMasterId id="2147483674" r:id="rId7"/>
    <p:sldMasterId id="2147483676" r:id="rId8"/>
    <p:sldMasterId id="2147483678" r:id="rId9"/>
    <p:sldMasterId id="2147483681" r:id="rId10"/>
    <p:sldMasterId id="2147483685" r:id="rId11"/>
    <p:sldMasterId id="2147483687" r:id="rId12"/>
  </p:sldMasterIdLst>
  <p:notesMasterIdLst>
    <p:notesMasterId r:id="rId16"/>
  </p:notesMasterIdLst>
  <p:sldIdLst>
    <p:sldId id="314" r:id="rId13"/>
    <p:sldId id="315" r:id="rId14"/>
    <p:sldId id="262" r:id="rId15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Sam Shutkever" initials="SS" lastIdx="1" clrIdx="0">
    <p:extLst>
      <p:ext uri="{19B8F6BF-5375-455C-9EA6-DF929625EA0E}">
        <p15:presenceInfo xmlns:p15="http://schemas.microsoft.com/office/powerpoint/2012/main" userId="Sam Shutkever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5BCE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000" autoAdjust="0"/>
    <p:restoredTop sz="87467" autoAdjust="0"/>
  </p:normalViewPr>
  <p:slideViewPr>
    <p:cSldViewPr snapToGrid="0" snapToObjects="1">
      <p:cViewPr varScale="1">
        <p:scale>
          <a:sx n="90" d="100"/>
          <a:sy n="90" d="100"/>
        </p:scale>
        <p:origin x="1434" y="7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Master" Target="slideMasters/slideMaster5.xml"/><Relationship Id="rId13" Type="http://schemas.openxmlformats.org/officeDocument/2006/relationships/slide" Target="slides/slide1.xml"/><Relationship Id="rId18" Type="http://schemas.openxmlformats.org/officeDocument/2006/relationships/presProps" Target="presProps.xml"/><Relationship Id="rId3" Type="http://schemas.openxmlformats.org/officeDocument/2006/relationships/customXml" Target="../customXml/item3.xml"/><Relationship Id="rId21" Type="http://schemas.openxmlformats.org/officeDocument/2006/relationships/tableStyles" Target="tableStyles.xml"/><Relationship Id="rId7" Type="http://schemas.openxmlformats.org/officeDocument/2006/relationships/slideMaster" Target="slideMasters/slideMaster4.xml"/><Relationship Id="rId12" Type="http://schemas.openxmlformats.org/officeDocument/2006/relationships/slideMaster" Target="slideMasters/slideMaster9.xml"/><Relationship Id="rId17" Type="http://schemas.openxmlformats.org/officeDocument/2006/relationships/commentAuthors" Target="commentAuthors.xml"/><Relationship Id="rId2" Type="http://schemas.openxmlformats.org/officeDocument/2006/relationships/customXml" Target="../customXml/item2.xml"/><Relationship Id="rId16" Type="http://schemas.openxmlformats.org/officeDocument/2006/relationships/notesMaster" Target="notesMasters/notesMaster1.xml"/><Relationship Id="rId20" Type="http://schemas.openxmlformats.org/officeDocument/2006/relationships/theme" Target="theme/theme1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1" Type="http://schemas.openxmlformats.org/officeDocument/2006/relationships/slideMaster" Target="slideMasters/slideMaster8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3.xml"/><Relationship Id="rId10" Type="http://schemas.openxmlformats.org/officeDocument/2006/relationships/slideMaster" Target="slideMasters/slideMaster7.xml"/><Relationship Id="rId19" Type="http://schemas.openxmlformats.org/officeDocument/2006/relationships/viewProps" Target="viewProps.xml"/><Relationship Id="rId4" Type="http://schemas.openxmlformats.org/officeDocument/2006/relationships/slideMaster" Target="slideMasters/slideMaster1.xml"/><Relationship Id="rId9" Type="http://schemas.openxmlformats.org/officeDocument/2006/relationships/slideMaster" Target="slideMasters/slideMaster6.xml"/><Relationship Id="rId14" Type="http://schemas.openxmlformats.org/officeDocument/2006/relationships/slide" Target="slides/slide2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10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1BE4B4D-D867-492E-97B2-A4C94167F287}" type="datetimeFigureOut">
              <a:rPr lang="en-GB" smtClean="0"/>
              <a:t>25/09/2020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A63A521-224D-4C95-824A-3CEFF92EB90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0047742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>
            <a:spLocks noGrp="1"/>
          </p:cNvSpPr>
          <p:nvPr>
            <p:ph type="title" hasCustomPrompt="1"/>
          </p:nvPr>
        </p:nvSpPr>
        <p:spPr>
          <a:xfrm>
            <a:off x="0" y="2511188"/>
            <a:ext cx="5950424" cy="1787857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ctr">
              <a:defRPr sz="6600" baseline="0">
                <a:solidFill>
                  <a:schemeClr val="bg1"/>
                </a:solidFill>
                <a:latin typeface="KG Primary Penmanship" panose="02000506000000020003" pitchFamily="2" charset="0"/>
              </a:defRPr>
            </a:lvl1pPr>
          </a:lstStyle>
          <a:p>
            <a:r>
              <a:rPr lang="en-US" dirty="0" smtClean="0"/>
              <a:t>TITLE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1759409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8864967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45335E50-1930-44E5-9B14-893AFBD95C69}" type="datetimeFigureOut">
              <a:rPr lang="en-GB" smtClean="0"/>
              <a:t>25/09/2020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108BBDC2-4ED5-4A8D-A28C-1B3F6D2413F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66347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6318316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214537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4477505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1111205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sz="4000" baseline="0">
                <a:latin typeface="Comic Sans MS" panose="030F0702030302020204" pitchFamily="66" charset="0"/>
              </a:defRPr>
            </a:lvl1pPr>
          </a:lstStyle>
          <a:p>
            <a:r>
              <a:rPr lang="en-US" dirty="0" smtClean="0"/>
              <a:t>Have a go at questions 1, 2 and 3 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9977438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baseline="0">
                <a:latin typeface="+mn-lt"/>
              </a:defRPr>
            </a:lvl1pPr>
          </a:lstStyle>
          <a:p>
            <a:r>
              <a:rPr lang="en-US" dirty="0" smtClean="0"/>
              <a:t>Have a go at questions 1, 2 and 3 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6246069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657586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>
            <a:spLocks noGrp="1"/>
          </p:cNvSpPr>
          <p:nvPr>
            <p:ph type="title" hasCustomPrompt="1"/>
          </p:nvPr>
        </p:nvSpPr>
        <p:spPr>
          <a:xfrm>
            <a:off x="0" y="2511188"/>
            <a:ext cx="5950424" cy="1787857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ctr">
              <a:defRPr sz="6600" baseline="0">
                <a:solidFill>
                  <a:schemeClr val="bg1"/>
                </a:solidFill>
                <a:latin typeface="KG Primary Penmanship" panose="02000506000000020003" pitchFamily="2" charset="0"/>
              </a:defRPr>
            </a:lvl1pPr>
          </a:lstStyle>
          <a:p>
            <a:r>
              <a:rPr lang="en-US" dirty="0"/>
              <a:t>TITLE – in caps and saved as a picture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8982309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84399483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.png"/><Relationship Id="rId4" Type="http://schemas.openxmlformats.org/officeDocument/2006/relationships/theme" Target="../theme/theme1.xml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4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5.xml"/></Relationships>
</file>

<file path=ppt/slideMasters/_rels/slideMaster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theme" Target="../theme/theme4.xml"/><Relationship Id="rId1" Type="http://schemas.openxmlformats.org/officeDocument/2006/relationships/slideLayout" Target="../slideLayouts/slideLayout6.xml"/></Relationships>
</file>

<file path=ppt/slideMasters/_rels/slideMaster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theme" Target="../theme/theme5.xml"/><Relationship Id="rId1" Type="http://schemas.openxmlformats.org/officeDocument/2006/relationships/slideLayout" Target="../slideLayouts/slideLayout7.xml"/></Relationships>
</file>

<file path=ppt/slideMasters/_rels/slideMaster6.xml.rels><?xml version="1.0" encoding="UTF-8" standalone="yes"?>
<Relationships xmlns="http://schemas.openxmlformats.org/package/2006/relationships"><Relationship Id="rId3" Type="http://schemas.openxmlformats.org/officeDocument/2006/relationships/theme" Target="../theme/theme6.xml"/><Relationship Id="rId2" Type="http://schemas.openxmlformats.org/officeDocument/2006/relationships/slideLayout" Target="../slideLayouts/slideLayout9.xml"/><Relationship Id="rId1" Type="http://schemas.openxmlformats.org/officeDocument/2006/relationships/slideLayout" Target="../slideLayouts/slideLayout8.xml"/><Relationship Id="rId4" Type="http://schemas.openxmlformats.org/officeDocument/2006/relationships/image" Target="../media/image6.jpg"/></Relationships>
</file>

<file path=ppt/slideMasters/_rels/slideMaster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theme" Target="../theme/theme7.xml"/><Relationship Id="rId1" Type="http://schemas.openxmlformats.org/officeDocument/2006/relationships/slideLayout" Target="../slideLayouts/slideLayout10.xml"/></Relationships>
</file>

<file path=ppt/slideMasters/_rels/slideMaster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theme" Target="../theme/theme8.xml"/><Relationship Id="rId1" Type="http://schemas.openxmlformats.org/officeDocument/2006/relationships/slideLayout" Target="../slideLayouts/slideLayout11.xml"/></Relationships>
</file>

<file path=ppt/slideMasters/_rels/slideMaster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theme" Target="../theme/theme9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68A87BA8-EE05-5B47-AA8E-5C40480EF833}" type="datetimeFigureOut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9/25/2020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A9004220-09CD-BB40-9D4B-3D471FD52072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7" name="Picture 6"/>
          <p:cNvPicPr>
            <a:picLocks noChangeAspect="1"/>
          </p:cNvPicPr>
          <p:nvPr userDrawn="1"/>
        </p:nvPicPr>
        <p:blipFill>
          <a:blip r:embed="rId5"/>
          <a:stretch>
            <a:fillRect/>
          </a:stretch>
        </p:blipFill>
        <p:spPr>
          <a:xfrm>
            <a:off x="0" y="-1"/>
            <a:ext cx="9144000" cy="68580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3716427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9" r:id="rId1"/>
    <p:sldLayoutId id="2147483683" r:id="rId2"/>
    <p:sldLayoutId id="2147483684" r:id="rId3"/>
  </p:sldLayoutIdLst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2" name="Rectangle 1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8" name="Picture 7" descr="A close up of a logo&#10;&#10;Description automatically generated">
            <a:extLst>
              <a:ext uri="{FF2B5EF4-FFF2-40B4-BE49-F238E27FC236}">
                <a16:creationId xmlns:a16="http://schemas.microsoft.com/office/drawing/2014/main" id="{3B58596D-144E-6F4B-8342-E9E1FC0F715A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822350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1" r:id="rId1"/>
  </p:sldLayoutIdLst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6" name="Rectangle 5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8" name="Picture 7" descr="A picture containing table&#10;&#10;Description automatically generated">
            <a:extLst>
              <a:ext uri="{FF2B5EF4-FFF2-40B4-BE49-F238E27FC236}">
                <a16:creationId xmlns:a16="http://schemas.microsoft.com/office/drawing/2014/main" id="{DB37CFC6-37C9-CE49-AB05-C39AD71AAE69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24228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</p:sldLayoutIdLst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A green sign with white text&#10;&#10;Description automatically generated">
            <a:extLst>
              <a:ext uri="{FF2B5EF4-FFF2-40B4-BE49-F238E27FC236}">
                <a16:creationId xmlns:a16="http://schemas.microsoft.com/office/drawing/2014/main" id="{627127CC-F8BF-374D-9CF0-C9021CFC3CE0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2081601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5" r:id="rId1"/>
  </p:sldLayoutIdLst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A picture containing table&#10;&#10;Description automatically generated">
            <a:extLst>
              <a:ext uri="{FF2B5EF4-FFF2-40B4-BE49-F238E27FC236}">
                <a16:creationId xmlns:a16="http://schemas.microsoft.com/office/drawing/2014/main" id="{634670BB-6BE0-8F4F-A2E1-506C97C3530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1911612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7" r:id="rId1"/>
  </p:sldLayoutIdLst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icture containing computer&#10;&#10;Description automatically generated">
            <a:extLst>
              <a:ext uri="{FF2B5EF4-FFF2-40B4-BE49-F238E27FC236}">
                <a16:creationId xmlns:a16="http://schemas.microsoft.com/office/drawing/2014/main" id="{F1F9FB75-2361-044D-8BC0-87797F0B3CD4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7912906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9" r:id="rId1"/>
    <p:sldLayoutId id="2147483680" r:id="rId2"/>
  </p:sldLayoutIdLst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close up of a logo&#10;&#10;Description automatically generated">
            <a:extLst>
              <a:ext uri="{FF2B5EF4-FFF2-40B4-BE49-F238E27FC236}">
                <a16:creationId xmlns:a16="http://schemas.microsoft.com/office/drawing/2014/main" id="{FB1CD55F-F59D-4C4C-B1D3-CF371F784384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6276345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2" r:id="rId1"/>
  </p:sldLayoutIdLst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8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close up of a sign&#10;&#10;Description automatically generated">
            <a:extLst>
              <a:ext uri="{FF2B5EF4-FFF2-40B4-BE49-F238E27FC236}">
                <a16:creationId xmlns:a16="http://schemas.microsoft.com/office/drawing/2014/main" id="{F14EDCB3-CC60-E94C-B25C-4D771CB64958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0428556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6" r:id="rId1"/>
  </p:sldLayoutIdLst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9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5578145" y="219973"/>
            <a:ext cx="3348724" cy="43470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GB" b="1" dirty="0">
                <a:effectLst/>
                <a:latin typeface="Bariol" panose="02000506040000020003" pitchFamily="2" charset="0"/>
              </a:rPr>
              <a:t>Year 1</a:t>
            </a:r>
            <a:r>
              <a:rPr lang="en-GB" b="1" dirty="0">
                <a:solidFill>
                  <a:srgbClr val="1C3A63"/>
                </a:solidFill>
                <a:effectLst/>
                <a:latin typeface="Bariol" panose="02000506040000020003" pitchFamily="2" charset="0"/>
              </a:rPr>
              <a:t> | </a:t>
            </a:r>
            <a:r>
              <a:rPr lang="en-GB" b="1" dirty="0">
                <a:effectLst/>
                <a:latin typeface="Bariol" panose="02000506040000020003" pitchFamily="2" charset="0"/>
              </a:rPr>
              <a:t>Week 1</a:t>
            </a:r>
            <a:r>
              <a:rPr lang="en-GB" b="1" dirty="0">
                <a:solidFill>
                  <a:srgbClr val="1C3A63"/>
                </a:solidFill>
                <a:effectLst/>
                <a:latin typeface="Bariol" panose="02000506040000020003" pitchFamily="2" charset="0"/>
              </a:rPr>
              <a:t> | </a:t>
            </a:r>
            <a:r>
              <a:rPr lang="en-GB" b="1" dirty="0">
                <a:effectLst/>
                <a:latin typeface="Bariol" panose="02000506040000020003" pitchFamily="2" charset="0"/>
              </a:rPr>
              <a:t>Day 1</a:t>
            </a:r>
            <a:endParaRPr lang="en-GB" dirty="0">
              <a:effectLst/>
              <a:latin typeface="Bariol" panose="02000506040000020003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1513039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8" r:id="rId1"/>
  </p:sldLayoutIdLst>
  <p:txStyles>
    <p:titleStyle>
      <a:lvl1pPr algn="r" defTabSz="844083" rtl="0" eaLnBrk="1" latinLnBrk="0" hangingPunct="1">
        <a:lnSpc>
          <a:spcPct val="90000"/>
        </a:lnSpc>
        <a:spcBef>
          <a:spcPct val="0"/>
        </a:spcBef>
        <a:buNone/>
        <a:defRPr lang="en-GB" sz="2215" b="1" i="0" kern="1200" baseline="0" smtClean="0">
          <a:solidFill>
            <a:schemeClr val="bg1"/>
          </a:solidFill>
          <a:effectLst/>
          <a:latin typeface="Bariol" panose="02000506040000020003" pitchFamily="2" charset="0"/>
          <a:ea typeface="+mj-ea"/>
          <a:cs typeface="+mj-cs"/>
        </a:defRPr>
      </a:lvl1pPr>
    </p:titleStyle>
    <p:bodyStyle>
      <a:lvl1pPr marL="211021" indent="-211021" algn="l" defTabSz="844083" rtl="0" eaLnBrk="1" latinLnBrk="0" hangingPunct="1">
        <a:lnSpc>
          <a:spcPct val="90000"/>
        </a:lnSpc>
        <a:spcBef>
          <a:spcPts val="923"/>
        </a:spcBef>
        <a:buFont typeface="Arial" panose="020B0604020202020204" pitchFamily="34" charset="0"/>
        <a:buChar char="•"/>
        <a:defRPr sz="2585" kern="1200">
          <a:solidFill>
            <a:schemeClr val="tx1"/>
          </a:solidFill>
          <a:latin typeface="+mn-lt"/>
          <a:ea typeface="+mn-ea"/>
          <a:cs typeface="+mn-cs"/>
        </a:defRPr>
      </a:lvl1pPr>
      <a:lvl2pPr marL="633062" indent="-211021" algn="l" defTabSz="844083" rtl="0" eaLnBrk="1" latinLnBrk="0" hangingPunct="1">
        <a:lnSpc>
          <a:spcPct val="90000"/>
        </a:lnSpc>
        <a:spcBef>
          <a:spcPts val="462"/>
        </a:spcBef>
        <a:buFont typeface="Arial" panose="020B0604020202020204" pitchFamily="34" charset="0"/>
        <a:buChar char="•"/>
        <a:defRPr sz="2215" kern="1200">
          <a:solidFill>
            <a:schemeClr val="tx1"/>
          </a:solidFill>
          <a:latin typeface="+mn-lt"/>
          <a:ea typeface="+mn-ea"/>
          <a:cs typeface="+mn-cs"/>
        </a:defRPr>
      </a:lvl2pPr>
      <a:lvl3pPr marL="1055103" indent="-211021" algn="l" defTabSz="844083" rtl="0" eaLnBrk="1" latinLnBrk="0" hangingPunct="1">
        <a:lnSpc>
          <a:spcPct val="90000"/>
        </a:lnSpc>
        <a:spcBef>
          <a:spcPts val="462"/>
        </a:spcBef>
        <a:buFont typeface="Arial" panose="020B0604020202020204" pitchFamily="34" charset="0"/>
        <a:buChar char="•"/>
        <a:defRPr sz="1846" kern="1200">
          <a:solidFill>
            <a:schemeClr val="tx1"/>
          </a:solidFill>
          <a:latin typeface="+mn-lt"/>
          <a:ea typeface="+mn-ea"/>
          <a:cs typeface="+mn-cs"/>
        </a:defRPr>
      </a:lvl3pPr>
      <a:lvl4pPr marL="1477145" indent="-211021" algn="l" defTabSz="844083" rtl="0" eaLnBrk="1" latinLnBrk="0" hangingPunct="1">
        <a:lnSpc>
          <a:spcPct val="90000"/>
        </a:lnSpc>
        <a:spcBef>
          <a:spcPts val="462"/>
        </a:spcBef>
        <a:buFont typeface="Arial" panose="020B0604020202020204" pitchFamily="34" charset="0"/>
        <a:buChar char="•"/>
        <a:defRPr sz="1662" kern="1200">
          <a:solidFill>
            <a:schemeClr val="tx1"/>
          </a:solidFill>
          <a:latin typeface="+mn-lt"/>
          <a:ea typeface="+mn-ea"/>
          <a:cs typeface="+mn-cs"/>
        </a:defRPr>
      </a:lvl4pPr>
      <a:lvl5pPr marL="1899186" indent="-211021" algn="l" defTabSz="844083" rtl="0" eaLnBrk="1" latinLnBrk="0" hangingPunct="1">
        <a:lnSpc>
          <a:spcPct val="90000"/>
        </a:lnSpc>
        <a:spcBef>
          <a:spcPts val="462"/>
        </a:spcBef>
        <a:buFont typeface="Arial" panose="020B0604020202020204" pitchFamily="34" charset="0"/>
        <a:buChar char="•"/>
        <a:defRPr sz="1662" kern="1200">
          <a:solidFill>
            <a:schemeClr val="tx1"/>
          </a:solidFill>
          <a:latin typeface="+mn-lt"/>
          <a:ea typeface="+mn-ea"/>
          <a:cs typeface="+mn-cs"/>
        </a:defRPr>
      </a:lvl5pPr>
      <a:lvl6pPr marL="2321227" indent="-211021" algn="l" defTabSz="844083" rtl="0" eaLnBrk="1" latinLnBrk="0" hangingPunct="1">
        <a:lnSpc>
          <a:spcPct val="90000"/>
        </a:lnSpc>
        <a:spcBef>
          <a:spcPts val="462"/>
        </a:spcBef>
        <a:buFont typeface="Arial" panose="020B0604020202020204" pitchFamily="34" charset="0"/>
        <a:buChar char="•"/>
        <a:defRPr sz="1662" kern="1200">
          <a:solidFill>
            <a:schemeClr val="tx1"/>
          </a:solidFill>
          <a:latin typeface="+mn-lt"/>
          <a:ea typeface="+mn-ea"/>
          <a:cs typeface="+mn-cs"/>
        </a:defRPr>
      </a:lvl6pPr>
      <a:lvl7pPr marL="2743269" indent="-211021" algn="l" defTabSz="844083" rtl="0" eaLnBrk="1" latinLnBrk="0" hangingPunct="1">
        <a:lnSpc>
          <a:spcPct val="90000"/>
        </a:lnSpc>
        <a:spcBef>
          <a:spcPts val="462"/>
        </a:spcBef>
        <a:buFont typeface="Arial" panose="020B0604020202020204" pitchFamily="34" charset="0"/>
        <a:buChar char="•"/>
        <a:defRPr sz="1662" kern="1200">
          <a:solidFill>
            <a:schemeClr val="tx1"/>
          </a:solidFill>
          <a:latin typeface="+mn-lt"/>
          <a:ea typeface="+mn-ea"/>
          <a:cs typeface="+mn-cs"/>
        </a:defRPr>
      </a:lvl7pPr>
      <a:lvl8pPr marL="3165310" indent="-211021" algn="l" defTabSz="844083" rtl="0" eaLnBrk="1" latinLnBrk="0" hangingPunct="1">
        <a:lnSpc>
          <a:spcPct val="90000"/>
        </a:lnSpc>
        <a:spcBef>
          <a:spcPts val="462"/>
        </a:spcBef>
        <a:buFont typeface="Arial" panose="020B0604020202020204" pitchFamily="34" charset="0"/>
        <a:buChar char="•"/>
        <a:defRPr sz="1662" kern="1200">
          <a:solidFill>
            <a:schemeClr val="tx1"/>
          </a:solidFill>
          <a:latin typeface="+mn-lt"/>
          <a:ea typeface="+mn-ea"/>
          <a:cs typeface="+mn-cs"/>
        </a:defRPr>
      </a:lvl8pPr>
      <a:lvl9pPr marL="3587351" indent="-211021" algn="l" defTabSz="844083" rtl="0" eaLnBrk="1" latinLnBrk="0" hangingPunct="1">
        <a:lnSpc>
          <a:spcPct val="90000"/>
        </a:lnSpc>
        <a:spcBef>
          <a:spcPts val="462"/>
        </a:spcBef>
        <a:buFont typeface="Arial" panose="020B0604020202020204" pitchFamily="34" charset="0"/>
        <a:buChar char="•"/>
        <a:defRPr sz="1662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1pPr>
      <a:lvl2pPr marL="422041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2pPr>
      <a:lvl3pPr marL="844083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3pPr>
      <a:lvl4pPr marL="1266124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4pPr>
      <a:lvl5pPr marL="1688165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5pPr>
      <a:lvl6pPr marL="2110207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6pPr>
      <a:lvl7pPr marL="2532248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7pPr>
      <a:lvl8pPr marL="2954289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8pPr>
      <a:lvl9pPr marL="3376331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emf"/><Relationship Id="rId3" Type="http://schemas.openxmlformats.org/officeDocument/2006/relationships/image" Target="../media/image11.emf"/><Relationship Id="rId7" Type="http://schemas.openxmlformats.org/officeDocument/2006/relationships/image" Target="../media/image15.emf"/><Relationship Id="rId2" Type="http://schemas.openxmlformats.org/officeDocument/2006/relationships/image" Target="../media/image10.emf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14.emf"/><Relationship Id="rId5" Type="http://schemas.openxmlformats.org/officeDocument/2006/relationships/image" Target="../media/image13.emf"/><Relationship Id="rId4" Type="http://schemas.openxmlformats.org/officeDocument/2006/relationships/image" Target="../media/image12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1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id="{7CEEA373-F134-8C4B-9270-1F214D59BEC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029686" y="2751497"/>
            <a:ext cx="1723292" cy="797169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D00C4305-070A-3D4F-985F-CF219C34516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0391" y="1426790"/>
            <a:ext cx="7831015" cy="4841631"/>
          </a:xfrm>
          <a:prstGeom prst="rect">
            <a:avLst/>
          </a:prstGeom>
        </p:spPr>
      </p:pic>
      <p:sp>
        <p:nvSpPr>
          <p:cNvPr id="4" name="Title Placeholder 1">
            <a:extLst>
              <a:ext uri="{FF2B5EF4-FFF2-40B4-BE49-F238E27FC236}">
                <a16:creationId xmlns:a16="http://schemas.microsoft.com/office/drawing/2014/main" id="{67D0239A-28EC-D747-9C6C-513181825690}"/>
              </a:ext>
            </a:extLst>
          </p:cNvPr>
          <p:cNvSpPr txBox="1">
            <a:spLocks/>
          </p:cNvSpPr>
          <p:nvPr/>
        </p:nvSpPr>
        <p:spPr>
          <a:xfrm>
            <a:off x="5578145" y="466821"/>
            <a:ext cx="3348724" cy="401262"/>
          </a:xfrm>
          <a:prstGeom prst="rect">
            <a:avLst/>
          </a:prstGeom>
        </p:spPr>
        <p:txBody>
          <a:bodyPr vert="horz" lIns="84406" tIns="42203" rIns="84406" bIns="42203" rtlCol="0" anchor="ctr">
            <a:noAutofit/>
          </a:bodyPr>
          <a:lstStyle>
            <a:lvl1pPr algn="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GB" sz="2400" b="1" i="0" kern="1200" baseline="0" smtClean="0">
                <a:solidFill>
                  <a:schemeClr val="bg1"/>
                </a:solidFill>
                <a:effectLst/>
                <a:latin typeface="Bariol" panose="02000506040000020003" pitchFamily="2" charset="0"/>
                <a:ea typeface="+mj-ea"/>
                <a:cs typeface="+mj-cs"/>
              </a:defRPr>
            </a:lvl1pPr>
          </a:lstStyle>
          <a:p>
            <a:pPr defTabSz="844083"/>
            <a:r>
              <a:rPr lang="en-GB" sz="2215" dirty="0">
                <a:solidFill>
                  <a:prstClr val="white"/>
                </a:solidFill>
                <a:latin typeface="Calibri" panose="020F0502020204030204"/>
              </a:rPr>
              <a:t>Year 5</a:t>
            </a:r>
            <a:r>
              <a:rPr lang="en-GB" sz="2215" dirty="0">
                <a:solidFill>
                  <a:srgbClr val="1C3A63"/>
                </a:solidFill>
                <a:latin typeface="Calibri" panose="020F0502020204030204"/>
              </a:rPr>
              <a:t> | </a:t>
            </a:r>
            <a:r>
              <a:rPr lang="en-GB" sz="2215" dirty="0">
                <a:solidFill>
                  <a:prstClr val="white"/>
                </a:solidFill>
                <a:latin typeface="Calibri" panose="020F0502020204030204"/>
              </a:rPr>
              <a:t>Week 1</a:t>
            </a:r>
            <a:r>
              <a:rPr lang="en-GB" sz="2215" dirty="0">
                <a:solidFill>
                  <a:srgbClr val="1C3A63"/>
                </a:solidFill>
                <a:latin typeface="Calibri" panose="020F0502020204030204"/>
              </a:rPr>
              <a:t> | </a:t>
            </a:r>
            <a:r>
              <a:rPr lang="en-GB" sz="2215" dirty="0">
                <a:solidFill>
                  <a:prstClr val="white"/>
                </a:solidFill>
                <a:latin typeface="Calibri" panose="020F0502020204030204"/>
              </a:rPr>
              <a:t>Day 4</a:t>
            </a:r>
          </a:p>
        </p:txBody>
      </p:sp>
      <p:pic>
        <p:nvPicPr>
          <p:cNvPr id="12" name="Picture 11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6895" r="1528" b="46476"/>
          <a:stretch/>
        </p:blipFill>
        <p:spPr>
          <a:xfrm>
            <a:off x="6284627" y="1997922"/>
            <a:ext cx="2418220" cy="2530541"/>
          </a:xfrm>
          <a:prstGeom prst="rect">
            <a:avLst/>
          </a:prstGeom>
        </p:spPr>
      </p:pic>
      <p:sp>
        <p:nvSpPr>
          <p:cNvPr id="5" name="Multiply 4"/>
          <p:cNvSpPr/>
          <p:nvPr/>
        </p:nvSpPr>
        <p:spPr>
          <a:xfrm>
            <a:off x="6582401" y="3648299"/>
            <a:ext cx="123092" cy="158906"/>
          </a:xfrm>
          <a:prstGeom prst="mathMultiply">
            <a:avLst>
              <a:gd name="adj1" fmla="val 6658"/>
            </a:avLst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22041"/>
            <a:endParaRPr lang="en-GB" sz="1662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19" name="Isosceles Triangle 18">
            <a:extLst>
              <a:ext uri="{FF2B5EF4-FFF2-40B4-BE49-F238E27FC236}">
                <a16:creationId xmlns:a16="http://schemas.microsoft.com/office/drawing/2014/main" id="{F4634802-BFB6-4E64-BCD0-65852AE51B4B}"/>
              </a:ext>
            </a:extLst>
          </p:cNvPr>
          <p:cNvSpPr/>
          <p:nvPr/>
        </p:nvSpPr>
        <p:spPr>
          <a:xfrm>
            <a:off x="5137913" y="3871718"/>
            <a:ext cx="837726" cy="1453429"/>
          </a:xfrm>
          <a:prstGeom prst="triangle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84406" tIns="42203" rIns="84406" bIns="42203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defTabSz="422041"/>
            <a:endParaRPr lang="en-GB" sz="1662">
              <a:solidFill>
                <a:prstClr val="white"/>
              </a:solidFill>
              <a:latin typeface="Calibri" panose="020F0502020204030204"/>
            </a:endParaRP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B2D8259B-D306-4E45-9B6D-B2C281151990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406939" y="1426790"/>
            <a:ext cx="2203938" cy="797169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5052C1F6-EC68-B14F-AB65-D95ED0AB61D4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261941" y="4533889"/>
            <a:ext cx="2145323" cy="797169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B55A9EAA-4048-5444-9712-BF1E32638C72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341077" y="5459528"/>
            <a:ext cx="1230923" cy="808892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085C1F83-6AEE-1C49-90BE-E52FF739E9E9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7334602" y="735128"/>
            <a:ext cx="1781908" cy="1488831"/>
          </a:xfrm>
          <a:prstGeom prst="rect">
            <a:avLst/>
          </a:prstGeom>
        </p:spPr>
      </p:pic>
      <p:sp>
        <p:nvSpPr>
          <p:cNvPr id="14" name="Multiply 13"/>
          <p:cNvSpPr/>
          <p:nvPr/>
        </p:nvSpPr>
        <p:spPr>
          <a:xfrm>
            <a:off x="6582401" y="3234603"/>
            <a:ext cx="123092" cy="158906"/>
          </a:xfrm>
          <a:prstGeom prst="mathMultiply">
            <a:avLst>
              <a:gd name="adj1" fmla="val 6658"/>
            </a:avLst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22041"/>
            <a:endParaRPr lang="en-GB" sz="1662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15" name="Multiply 14"/>
          <p:cNvSpPr/>
          <p:nvPr/>
        </p:nvSpPr>
        <p:spPr>
          <a:xfrm>
            <a:off x="6989205" y="3234603"/>
            <a:ext cx="123092" cy="158906"/>
          </a:xfrm>
          <a:prstGeom prst="mathMultiply">
            <a:avLst>
              <a:gd name="adj1" fmla="val 6658"/>
            </a:avLst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22041"/>
            <a:endParaRPr lang="en-GB" sz="1662">
              <a:solidFill>
                <a:prstClr val="white"/>
              </a:solidFill>
              <a:latin typeface="Calibri" panose="020F0502020204030204"/>
            </a:endParaRPr>
          </a:p>
        </p:txBody>
      </p:sp>
    </p:spTree>
    <p:extLst>
      <p:ext uri="{BB962C8B-B14F-4D97-AF65-F5344CB8AC3E}">
        <p14:creationId xmlns:p14="http://schemas.microsoft.com/office/powerpoint/2010/main" val="11433550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46240" y="1329642"/>
            <a:ext cx="3134162" cy="4496427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5273749" y="1828800"/>
            <a:ext cx="300901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GB" dirty="0" smtClean="0"/>
              <a:t>What numbers can we make?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407701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Have a go at the rest of the worksheet</a:t>
            </a:r>
            <a:br>
              <a:rPr lang="en-GB" dirty="0" smtClean="0"/>
            </a:br>
            <a:r>
              <a:rPr lang="en-GB" dirty="0"/>
              <a:t/>
            </a:r>
            <a:br>
              <a:rPr lang="en-GB" dirty="0"/>
            </a:br>
            <a:r>
              <a:rPr lang="en-GB" dirty="0" smtClean="0"/>
              <a:t>If you finish – </a:t>
            </a:r>
            <a:r>
              <a:rPr lang="en-GB" dirty="0" err="1" smtClean="0"/>
              <a:t>extention</a:t>
            </a:r>
            <a:r>
              <a:rPr lang="en-GB" dirty="0" smtClean="0"/>
              <a:t> questions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0445614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itle slid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Get ready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Get ready question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Let's learn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Let's learn slide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6.xml><?xml version="1.0" encoding="utf-8"?>
<a:theme xmlns:a="http://schemas.openxmlformats.org/drawingml/2006/main" name="Your tur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7.xml><?xml version="1.0" encoding="utf-8"?>
<a:theme xmlns:a="http://schemas.openxmlformats.org/drawingml/2006/main" name="Your turn activity lesso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8.xml><?xml version="1.0" encoding="utf-8"?>
<a:theme xmlns:a="http://schemas.openxmlformats.org/drawingml/2006/main" name="1_Title slid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9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txDef>
      <a:spPr>
        <a:noFill/>
      </a:spPr>
      <a:bodyPr wrap="square" rtlCol="0">
        <a:spAutoFit/>
      </a:bodyPr>
      <a:lstStyle>
        <a:defPPr algn="l">
          <a:defRPr dirty="0"/>
        </a:defPPr>
      </a:lstStyle>
    </a:txDef>
  </a:objectDefaults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10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41443E85BA137C438EEAFD7FD4AD28F3" ma:contentTypeVersion="12" ma:contentTypeDescription="Create a new document." ma:contentTypeScope="" ma:versionID="c5ba1cee912d174a75ca8c55952b2079">
  <xsd:schema xmlns:xsd="http://www.w3.org/2001/XMLSchema" xmlns:xs="http://www.w3.org/2001/XMLSchema" xmlns:p="http://schemas.microsoft.com/office/2006/metadata/properties" xmlns:ns2="b7193443-4924-4c98-83f1-322a08f13154" xmlns:ns3="933c73ff-1f47-478d-836a-52d41c4c8390" targetNamespace="http://schemas.microsoft.com/office/2006/metadata/properties" ma:root="true" ma:fieldsID="4916f9fd2904eb9fc8da3ab81abd5bd2" ns2:_="" ns3:_="">
    <xsd:import namespace="b7193443-4924-4c98-83f1-322a08f13154"/>
    <xsd:import namespace="933c73ff-1f47-478d-836a-52d41c4c8390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DateTaken" minOccurs="0"/>
                <xsd:element ref="ns2:MediaServiceAutoTags" minOccurs="0"/>
                <xsd:element ref="ns2:MediaServiceOCR" minOccurs="0"/>
                <xsd:element ref="ns2:MediaServiceLocation" minOccurs="0"/>
                <xsd:element ref="ns3:SharedWithUsers" minOccurs="0"/>
                <xsd:element ref="ns3:SharedWithDetails" minOccurs="0"/>
                <xsd:element ref="ns2:MediaServiceGenerationTime" minOccurs="0"/>
                <xsd:element ref="ns2:MediaServiceEventHashCode" minOccurs="0"/>
                <xsd:element ref="ns2:MediaServiceAutoKeyPoints" minOccurs="0"/>
                <xsd:element ref="ns2:MediaServiceKeyPoint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7193443-4924-4c98-83f1-322a08f1315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1" nillable="true" ma:displayName="Tags" ma:internalName="MediaServiceAutoTags" ma:readOnly="true">
      <xsd:simpleType>
        <xsd:restriction base="dms:Text"/>
      </xsd:simpleType>
    </xsd:element>
    <xsd:element name="MediaServiceOCR" ma:index="12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Location" ma:index="13" nillable="true" ma:displayName="Location" ma:internalName="MediaServiceLocation" ma:readOnly="true">
      <xsd:simpleType>
        <xsd:restriction base="dms:Text"/>
      </xsd:simpleType>
    </xsd:element>
    <xsd:element name="MediaServiceGenerationTime" ma:index="16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7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8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9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33c73ff-1f47-478d-836a-52d41c4c8390" elementFormDefault="qualified">
    <xsd:import namespace="http://schemas.microsoft.com/office/2006/documentManagement/types"/>
    <xsd:import namespace="http://schemas.microsoft.com/office/infopath/2007/PartnerControls"/>
    <xsd:element name="SharedWithUsers" ma:index="14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5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EFA976BF-BA58-4DED-B6CD-0D8A580477CA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11727757-3061-47D3-99FD-9493F136DC43}">
  <ds:schemaRefs>
    <ds:schemaRef ds:uri="933c73ff-1f47-478d-836a-52d41c4c8390"/>
    <ds:schemaRef ds:uri="http://purl.org/dc/terms/"/>
    <ds:schemaRef ds:uri="http://schemas.microsoft.com/office/2006/documentManagement/types"/>
    <ds:schemaRef ds:uri="http://schemas.openxmlformats.org/package/2006/metadata/core-properties"/>
    <ds:schemaRef ds:uri="http://purl.org/dc/elements/1.1/"/>
    <ds:schemaRef ds:uri="http://schemas.microsoft.com/office/infopath/2007/PartnerControls"/>
    <ds:schemaRef ds:uri="http://schemas.microsoft.com/office/2006/metadata/properties"/>
    <ds:schemaRef ds:uri="b7193443-4924-4c98-83f1-322a08f13154"/>
    <ds:schemaRef ds:uri="http://www.w3.org/XML/1998/namespace"/>
    <ds:schemaRef ds:uri="http://purl.org/dc/dcmitype/"/>
  </ds:schemaRefs>
</ds:datastoreItem>
</file>

<file path=customXml/itemProps3.xml><?xml version="1.0" encoding="utf-8"?>
<ds:datastoreItem xmlns:ds="http://schemas.openxmlformats.org/officeDocument/2006/customXml" ds:itemID="{62E5BB5C-466F-4C42-9DE4-865B62FA0CFF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b7193443-4924-4c98-83f1-322a08f13154"/>
    <ds:schemaRef ds:uri="933c73ff-1f47-478d-836a-52d41c4c8390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2840</TotalTime>
  <Words>23</Words>
  <Application>Microsoft Office PowerPoint</Application>
  <PresentationFormat>On-screen Show (4:3)</PresentationFormat>
  <Paragraphs>3</Paragraphs>
  <Slides>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9</vt:i4>
      </vt:variant>
      <vt:variant>
        <vt:lpstr>Slide Titles</vt:lpstr>
      </vt:variant>
      <vt:variant>
        <vt:i4>3</vt:i4>
      </vt:variant>
    </vt:vector>
  </HeadingPairs>
  <TitlesOfParts>
    <vt:vector size="17" baseType="lpstr">
      <vt:lpstr>Arial</vt:lpstr>
      <vt:lpstr>Bariol</vt:lpstr>
      <vt:lpstr>Calibri</vt:lpstr>
      <vt:lpstr>Comic Sans MS</vt:lpstr>
      <vt:lpstr>KG Primary Penmanship</vt:lpstr>
      <vt:lpstr>Title slide</vt:lpstr>
      <vt:lpstr>Get ready title</vt:lpstr>
      <vt:lpstr>Get ready questions</vt:lpstr>
      <vt:lpstr>Let's learn title</vt:lpstr>
      <vt:lpstr>Let's learn slides</vt:lpstr>
      <vt:lpstr>Your turn</vt:lpstr>
      <vt:lpstr>Your turn activity lesson</vt:lpstr>
      <vt:lpstr>1_Title slide</vt:lpstr>
      <vt:lpstr>Office Theme</vt:lpstr>
      <vt:lpstr>PowerPoint Presentation</vt:lpstr>
      <vt:lpstr>PowerPoint Presentation</vt:lpstr>
      <vt:lpstr>Have a go at the rest of the worksheet  If you finish – extention questions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Catherine Clarke</dc:creator>
  <cp:lastModifiedBy>John Sutton</cp:lastModifiedBy>
  <cp:revision>226</cp:revision>
  <dcterms:created xsi:type="dcterms:W3CDTF">2019-07-05T11:02:13Z</dcterms:created>
  <dcterms:modified xsi:type="dcterms:W3CDTF">2020-09-25T12:56:03Z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0x01010041443E85BA137C438EEAFD7FD4AD28F3</vt:lpwstr>
  </property>
</Properties>
</file>