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9"/>
  </p:notesMasterIdLst>
  <p:sldIdLst>
    <p:sldId id="258" r:id="rId2"/>
    <p:sldId id="264" r:id="rId3"/>
    <p:sldId id="260" r:id="rId4"/>
    <p:sldId id="256" r:id="rId5"/>
    <p:sldId id="278" r:id="rId6"/>
    <p:sldId id="279" r:id="rId7"/>
    <p:sldId id="280" r:id="rId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3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4163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8460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0721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74401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Monday 26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April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prediction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continuing to explore the character of </a:t>
            </a:r>
            <a:r>
              <a:rPr lang="en" sz="44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Captain Hardcastle! </a:t>
            </a:r>
            <a:br>
              <a:rPr lang="en" sz="4400" dirty="0"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predicting</a:t>
            </a:r>
            <a:r>
              <a:rPr lang="en" sz="4400" dirty="0">
                <a:solidFill>
                  <a:srgbClr val="00B050"/>
                </a:solidFill>
                <a:latin typeface="Twinkl Cursive Looped" panose="02000000000000000000" pitchFamily="2" charset="0"/>
              </a:rPr>
              <a:t> </a:t>
            </a:r>
            <a:r>
              <a:rPr lang="en" sz="4400" dirty="0">
                <a:latin typeface="Twinkl Cursive Looped" panose="02000000000000000000" pitchFamily="2" charset="0"/>
              </a:rPr>
              <a:t>skills to help us understand how the characters are going to interact.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B4ADE-D289-418B-8640-84A61BD197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7474" y="190048"/>
            <a:ext cx="2209971" cy="26089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2953829" y="509813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Starter: Game</a:t>
            </a:r>
            <a:endParaRPr lang="en-GB" sz="3600" u="sng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765964" y="1120676"/>
            <a:ext cx="674396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play fastest finger using p.132!</a:t>
            </a:r>
            <a:endParaRPr lang="en-GB" sz="5400" dirty="0">
              <a:solidFill>
                <a:schemeClr val="accent6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26" name="Picture 2" descr="Fastest Finger First Game , Free Transparent Clipart - ClipartKey">
            <a:extLst>
              <a:ext uri="{FF2B5EF4-FFF2-40B4-BE49-F238E27FC236}">
                <a16:creationId xmlns:a16="http://schemas.microsoft.com/office/drawing/2014/main" id="{83BEBEE7-FD10-4E95-A0D3-27950C384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677" y="3429000"/>
            <a:ext cx="5494646" cy="248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Class Read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575973" y="3921216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6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Whilst we are reading, please focus how Captain Hardcast</a:t>
            </a:r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 interacts with the children. </a:t>
            </a:r>
            <a:endParaRPr lang="en-GB" sz="36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marL="342900" lvl="0" indent="-342900" algn="l">
              <a:lnSpc>
                <a:spcPct val="107000"/>
              </a:lnSpc>
              <a:buFont typeface="Calibri" panose="020F0502020204030204" pitchFamily="34" charset="0"/>
              <a:buChar char="-"/>
            </a:pPr>
            <a:endParaRPr lang="en-GB" sz="36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lvl="0" algn="l">
              <a:lnSpc>
                <a:spcPct val="107000"/>
              </a:lnSpc>
            </a:pPr>
            <a:b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26512" y="-35837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Class Read </a:t>
            </a: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p.132-137</a:t>
            </a:r>
            <a:endParaRPr lang="en-GB" sz="88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3097800" y="1412837"/>
            <a:ext cx="626478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 fontAlgn="base"/>
            <a:r>
              <a:rPr lang="en-GB" sz="40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To design a comic strip to show what is going to happen between Captain Hardcastle and Roald Dahl!</a:t>
            </a:r>
          </a:p>
          <a:p>
            <a:pPr algn="ctr" rtl="0" fontAlgn="base"/>
            <a:endParaRPr lang="en-GB" sz="40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 rtl="0" fontAlgn="base"/>
            <a:r>
              <a:rPr lang="en-GB" sz="40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Let’s mini role-play some ideas!</a:t>
            </a:r>
          </a:p>
        </p:txBody>
      </p:sp>
    </p:spTree>
    <p:extLst>
      <p:ext uri="{BB962C8B-B14F-4D97-AF65-F5344CB8AC3E}">
        <p14:creationId xmlns:p14="http://schemas.microsoft.com/office/powerpoint/2010/main" val="167132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-528052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br>
              <a:rPr lang="en" dirty="0">
                <a:latin typeface="Twinkl Cursive Looped" panose="02000000000000000000" pitchFamily="2" charset="0"/>
              </a:rPr>
            </a:br>
            <a:r>
              <a:rPr lang="en" u="sng" dirty="0">
                <a:latin typeface="Twinkl Cursive Looped" panose="02000000000000000000" pitchFamily="2" charset="0"/>
              </a:rPr>
              <a:t>Our task 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1720C4-1D69-41A3-A873-54E15D4EEA3C}"/>
              </a:ext>
            </a:extLst>
          </p:cNvPr>
          <p:cNvSpPr txBox="1"/>
          <p:nvPr/>
        </p:nvSpPr>
        <p:spPr>
          <a:xfrm>
            <a:off x="2871831" y="951172"/>
            <a:ext cx="6356559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</a:rPr>
              <a:t>Paddlers:  </a:t>
            </a:r>
          </a:p>
          <a:p>
            <a:pPr algn="l" rtl="0" fontAlgn="base"/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Work with the </a:t>
            </a:r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TA to come up with 3 bullet points of what is going to happen. Then independently draw your comic. </a:t>
            </a:r>
          </a:p>
          <a:p>
            <a:pPr algn="l" rtl="0" fontAlgn="base"/>
            <a:r>
              <a:rPr lang="en-GB" sz="3200" b="0" i="0" dirty="0">
                <a:solidFill>
                  <a:schemeClr val="accent1"/>
                </a:solidFill>
                <a:effectLst/>
                <a:latin typeface="Twinkl Cursive Looped" panose="02000000000000000000" pitchFamily="2" charset="0"/>
              </a:rPr>
              <a:t>Snorkellers:  </a:t>
            </a:r>
          </a:p>
          <a:p>
            <a:pPr algn="l" rtl="0" fontAlgn="base"/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Write four bullet point ideas on your whiteboard, then draw your comic. </a:t>
            </a:r>
            <a:endParaRPr lang="en-GB" sz="54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00B050"/>
                </a:solidFill>
                <a:effectLst/>
                <a:latin typeface="Twinkl Cursive Looped" panose="02000000000000000000" pitchFamily="2" charset="0"/>
              </a:rPr>
              <a:t>Divers:  </a:t>
            </a:r>
          </a:p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Five-part comic strip. </a:t>
            </a: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D726D5-6C9A-4356-B17F-5AEA27AE4114}"/>
              </a:ext>
            </a:extLst>
          </p:cNvPr>
          <p:cNvSpPr txBox="1"/>
          <p:nvPr/>
        </p:nvSpPr>
        <p:spPr>
          <a:xfrm>
            <a:off x="80735" y="0"/>
            <a:ext cx="2192203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</a:rPr>
              <a:t>Remember to include thought bubbles or speec</a:t>
            </a:r>
            <a:r>
              <a:rPr lang="en-GB" sz="32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h bubbles in every picture!</a:t>
            </a:r>
            <a:endParaRPr lang="en-GB" sz="32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2800" b="0" i="0" dirty="0">
                <a:solidFill>
                  <a:schemeClr val="tx1"/>
                </a:solidFill>
                <a:effectLst/>
                <a:latin typeface="Twinkl Cursive Looped" panose="02000000000000000000" pitchFamily="2" charset="0"/>
              </a:rPr>
              <a:t>    </a:t>
            </a:r>
            <a:endParaRPr lang="en-GB" sz="4800" b="0" i="0" dirty="0">
              <a:solidFill>
                <a:schemeClr val="tx1"/>
              </a:solidFill>
              <a:effectLst/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595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A885F028-4B16-478C-AE29-6AC58FFB215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31990" y="1502084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>Plenary</a:t>
            </a:r>
            <a:br>
              <a:rPr lang="en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</a:br>
            <a:br>
              <a:rPr lang="en" u="sng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>Classroom Museum!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r>
              <a:rPr lang="en" dirty="0">
                <a:latin typeface="Twinkl Cursive Looped" panose="02000000000000000000" pitchFamily="2" charset="0"/>
              </a:rPr>
              <a:t>Let’s walk around and look at everyone’s amazing comics!</a:t>
            </a: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FB22EF40-A887-4113-99B7-CF479FC365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87375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11983</TotalTime>
  <Words>216</Words>
  <Application>Microsoft Office PowerPoint</Application>
  <PresentationFormat>Widescreen</PresentationFormat>
  <Paragraphs>30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Nunito</vt:lpstr>
      <vt:lpstr>Twinkl Cursive Looped</vt:lpstr>
      <vt:lpstr>Walter Turncoat</vt:lpstr>
      <vt:lpstr>Theme1</vt:lpstr>
      <vt:lpstr>PowerPoint Presentation</vt:lpstr>
      <vt:lpstr>Today we are continuing to explore the character of Captain Hardcastle!   We are going to use our predicting skills to help us understand how the characters are going to interact. </vt:lpstr>
      <vt:lpstr>PowerPoint Presentation</vt:lpstr>
      <vt:lpstr> Class Read  </vt:lpstr>
      <vt:lpstr> Our task   </vt:lpstr>
      <vt:lpstr> Our task   </vt:lpstr>
      <vt:lpstr>Plenary  Classroom Museum!  Let’s walk around and look at everyone’s amazing comics!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37</cp:revision>
  <dcterms:created xsi:type="dcterms:W3CDTF">2021-03-01T17:41:49Z</dcterms:created>
  <dcterms:modified xsi:type="dcterms:W3CDTF">2021-04-25T10:46:12Z</dcterms:modified>
</cp:coreProperties>
</file>