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theme/theme10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</p:sldMasterIdLst>
  <p:notesMasterIdLst>
    <p:notesMasterId r:id="rId31"/>
  </p:notesMasterIdLst>
  <p:sldIdLst>
    <p:sldId id="308" r:id="rId15"/>
    <p:sldId id="297" r:id="rId16"/>
    <p:sldId id="260" r:id="rId17"/>
    <p:sldId id="304" r:id="rId18"/>
    <p:sldId id="298" r:id="rId19"/>
    <p:sldId id="278" r:id="rId20"/>
    <p:sldId id="305" r:id="rId21"/>
    <p:sldId id="293" r:id="rId22"/>
    <p:sldId id="309" r:id="rId23"/>
    <p:sldId id="310" r:id="rId24"/>
    <p:sldId id="302" r:id="rId25"/>
    <p:sldId id="306" r:id="rId26"/>
    <p:sldId id="294" r:id="rId27"/>
    <p:sldId id="311" r:id="rId28"/>
    <p:sldId id="312" r:id="rId29"/>
    <p:sldId id="313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 snapToObjects="1">
      <p:cViewPr varScale="1">
        <p:scale>
          <a:sx n="80" d="100"/>
          <a:sy n="80" d="100"/>
        </p:scale>
        <p:origin x="114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slide" Target="slides/slide7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0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224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168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926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44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79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533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7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29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74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23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9/10/2020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7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36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69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05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97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88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96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10" Type="http://schemas.openxmlformats.org/officeDocument/2006/relationships/image" Target="../media/image18.png"/><Relationship Id="rId4" Type="http://schemas.openxmlformats.org/officeDocument/2006/relationships/image" Target="../media/image10.emf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9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334776"/>
            <a:ext cx="49664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Write the numbers in words. 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1) 26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2) 15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3</a:t>
            </a:r>
            <a:r>
              <a:rPr lang="en-GB" sz="2800" dirty="0">
                <a:latin typeface="Calibri" panose="020F0502020204030204" pitchFamily="34" charset="0"/>
              </a:rPr>
              <a:t>) </a:t>
            </a:r>
            <a:r>
              <a:rPr lang="en-US" sz="2800" dirty="0" smtClean="0">
                <a:latin typeface="Calibri" panose="020F0502020204030204" pitchFamily="34" charset="0"/>
              </a:rPr>
              <a:t>89</a:t>
            </a:r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4) 34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334776"/>
            <a:ext cx="49664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Write the numbers in words. 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1) 26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2) 15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3</a:t>
            </a:r>
            <a:r>
              <a:rPr lang="en-GB" sz="2800" dirty="0">
                <a:latin typeface="Calibri" panose="020F0502020204030204" pitchFamily="34" charset="0"/>
              </a:rPr>
              <a:t>) </a:t>
            </a:r>
            <a:r>
              <a:rPr lang="en-US" sz="2800" dirty="0" smtClean="0">
                <a:latin typeface="Calibri" panose="020F0502020204030204" pitchFamily="34" charset="0"/>
              </a:rPr>
              <a:t>89</a:t>
            </a:r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4) 34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04404" y="1219371"/>
            <a:ext cx="223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wenty-six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4403" y="2496056"/>
            <a:ext cx="223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fifteen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4402" y="3785973"/>
            <a:ext cx="223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eighty-nine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04401" y="5023638"/>
            <a:ext cx="223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thirty-four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397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115407" y="1394412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72985" y="2438148"/>
            <a:ext cx="323569" cy="3715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41823" y="2131566"/>
            <a:ext cx="731205" cy="20619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95064" y="1408215"/>
            <a:ext cx="1811678" cy="18959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544359" y="2131566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998578" y="2438148"/>
            <a:ext cx="323569" cy="37150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93630" y="2873457"/>
            <a:ext cx="323569" cy="37150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019223" y="2873457"/>
            <a:ext cx="323569" cy="37150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612174" y="3326287"/>
            <a:ext cx="323569" cy="37150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Write the number in digits and words. 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137897" y="3077999"/>
            <a:ext cx="1811678" cy="189594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017554" y="3091802"/>
            <a:ext cx="1811678" cy="189594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137897" y="5210428"/>
            <a:ext cx="2046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425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78196" y="5039898"/>
            <a:ext cx="42584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Four hundred and twenty-five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974077" y="1356061"/>
            <a:ext cx="3906016" cy="363168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021423" y="190961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379323" y="190961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487379" y="1549458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34823" y="1790368"/>
            <a:ext cx="347215" cy="3986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022209" y="1538725"/>
            <a:ext cx="1811678" cy="189594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93461" y="1455697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60416" y="1790368"/>
            <a:ext cx="347215" cy="3986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5468" y="2225677"/>
            <a:ext cx="347215" cy="39865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81061" y="2225677"/>
            <a:ext cx="347215" cy="39865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74012" y="2678507"/>
            <a:ext cx="347215" cy="39865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3312" y="771286"/>
            <a:ext cx="72104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Write the number in numerals and words. 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3312" y="3819448"/>
            <a:ext cx="2046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215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863" y="4404223"/>
            <a:ext cx="1250012" cy="875008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3167365" y="3711092"/>
            <a:ext cx="2967457" cy="984153"/>
          </a:xfrm>
          <a:prstGeom prst="wedgeRoundRectCallout">
            <a:avLst>
              <a:gd name="adj1" fmla="val 50393"/>
              <a:gd name="adj2" fmla="val 7575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number is two hundred and fifty.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Rounded Rectangular Callout 26"/>
          <p:cNvSpPr/>
          <p:nvPr/>
        </p:nvSpPr>
        <p:spPr>
          <a:xfrm>
            <a:off x="3167365" y="5135886"/>
            <a:ext cx="2967457" cy="876471"/>
          </a:xfrm>
          <a:prstGeom prst="wedgeRoundRectCallout">
            <a:avLst>
              <a:gd name="adj1" fmla="val -74519"/>
              <a:gd name="adj2" fmla="val 2715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number is two hundred and fifteen.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8" name="Picture 2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26" y="4834775"/>
            <a:ext cx="1137679" cy="160743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487379" y="1455697"/>
            <a:ext cx="3346508" cy="197897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100185" y="1466430"/>
            <a:ext cx="672347" cy="197897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084241" y="1466430"/>
            <a:ext cx="989628" cy="197897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362299" y="6160610"/>
            <a:ext cx="2396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Who is right?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20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 animBg="1"/>
      <p:bldP spid="27" grpId="0" animBg="1"/>
      <p:bldP spid="3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411" y="269259"/>
            <a:ext cx="6163605" cy="595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011" y="437702"/>
            <a:ext cx="6163605" cy="59510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88768" y="95049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345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285059" y="2281989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518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487304" y="3942348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203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1355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894928" y="1236565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814791" y="2358993"/>
            <a:ext cx="372001" cy="42711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33195" y="2025548"/>
            <a:ext cx="731205" cy="20619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1478651" y="2913968"/>
            <a:ext cx="1811678" cy="18959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71092" y="2015282"/>
            <a:ext cx="731205" cy="206199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12716" y="2038772"/>
            <a:ext cx="731205" cy="206199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15345" y="2025548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4806" y="1905090"/>
            <a:ext cx="372001" cy="42711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89649" y="3559320"/>
            <a:ext cx="372001" cy="42711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56493" y="1901627"/>
            <a:ext cx="372001" cy="42711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71111" y="2320945"/>
            <a:ext cx="372001" cy="42711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18697" y="678981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Complete the sentences.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888029" y="2038772"/>
            <a:ext cx="731205" cy="20619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79183" y="2016109"/>
            <a:ext cx="731205" cy="20619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834999" y="3155164"/>
            <a:ext cx="372001" cy="42711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815014" y="2701261"/>
            <a:ext cx="372001" cy="42711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76701" y="2697798"/>
            <a:ext cx="372001" cy="42711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91319" y="3117116"/>
            <a:ext cx="372001" cy="427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019784" y="4949676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ones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949676"/>
                <a:ext cx="6853531" cy="584775"/>
              </a:xfrm>
              <a:prstGeom prst="rect">
                <a:avLst/>
              </a:prstGeom>
              <a:blipFill>
                <a:blip r:embed="rId7"/>
                <a:stretch>
                  <a:fillRect l="-2044" t="-12500" r="-20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1052" y="5589300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589300"/>
                <a:ext cx="2042605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211209" y="5585274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200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576629" y="5568252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568252"/>
                <a:ext cx="204260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621463" y="5579979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6</a:t>
            </a:r>
            <a:r>
              <a:rPr lang="en-US" sz="3200" dirty="0" smtClean="0">
                <a:latin typeface="Calibri" panose="020F0502020204030204" pitchFamily="34" charset="0"/>
              </a:rPr>
              <a:t>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268396" y="5576763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8396" y="5576763"/>
                <a:ext cx="2042605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449113" y="5581051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9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02776" y="4907890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2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162791" y="4934083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6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840621" y="4915875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9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2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40" grpId="0"/>
      <p:bldP spid="47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778768" y="1333978"/>
            <a:ext cx="1811678" cy="18959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243921" y="1959147"/>
            <a:ext cx="731205" cy="20619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670790" y="1333978"/>
            <a:ext cx="1811678" cy="18959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981818" y="1948881"/>
            <a:ext cx="731205" cy="206199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347420" y="1959147"/>
            <a:ext cx="731205" cy="206199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16215" y="1959147"/>
            <a:ext cx="731205" cy="206199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Complete the sentences.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98755" y="1972371"/>
            <a:ext cx="731205" cy="206199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019784" y="4934928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__ ones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934928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l="-2044" t="-12632" r="-2044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1052" y="5574552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574552"/>
                <a:ext cx="2042605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211209" y="5570526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400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576629" y="5553504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553504"/>
                <a:ext cx="204260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621463" y="5565231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50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02776" y="4893142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4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162791" y="4919335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5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840621" y="4901127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787035" y="3032591"/>
            <a:ext cx="1811678" cy="189594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679057" y="3032591"/>
            <a:ext cx="1811678" cy="18959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310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7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85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950" y="1447801"/>
            <a:ext cx="6479508" cy="17646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25590" y="5005137"/>
            <a:ext cx="3905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** teacher to fill in with class**</a:t>
            </a:r>
          </a:p>
          <a:p>
            <a:r>
              <a:rPr lang="en-GB" dirty="0" smtClean="0"/>
              <a:t>**children to say sentences out loud.**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23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25590" y="5005137"/>
            <a:ext cx="3905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** teacher to fill in with class**</a:t>
            </a:r>
          </a:p>
          <a:p>
            <a:r>
              <a:rPr lang="en-GB" dirty="0" smtClean="0"/>
              <a:t>**children to say sentences out loud.**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110" y="2058278"/>
            <a:ext cx="6425723" cy="117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08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547" y="270711"/>
            <a:ext cx="4176211" cy="2374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821" y="2917659"/>
            <a:ext cx="3898232" cy="31064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009" y="2645256"/>
            <a:ext cx="2971801" cy="383224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6726" y="770021"/>
            <a:ext cx="896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Task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531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.6|3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.2|1.7|3.1|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7|1.2|4.2|8.2|1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8|3.5|3|3.2|9.2|2.6|6.1|3.6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2.3|7.3|5.6|3.7|1.5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A2410D-98B0-4303-A949-AD5BE325920E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2650</TotalTime>
  <Words>165</Words>
  <Application>Microsoft Office PowerPoint</Application>
  <PresentationFormat>On-screen Show (4:3)</PresentationFormat>
  <Paragraphs>65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16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196</cp:revision>
  <dcterms:created xsi:type="dcterms:W3CDTF">2019-07-05T11:02:13Z</dcterms:created>
  <dcterms:modified xsi:type="dcterms:W3CDTF">2020-09-10T16:03:13Z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