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0" r:id="rId6"/>
    <p:sldId id="261" r:id="rId7"/>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029" autoAdjust="0"/>
    <p:restoredTop sz="94660"/>
  </p:normalViewPr>
  <p:slideViewPr>
    <p:cSldViewPr snapToGrid="0">
      <p:cViewPr varScale="1">
        <p:scale>
          <a:sx n="85" d="100"/>
          <a:sy n="85" d="100"/>
        </p:scale>
        <p:origin x="138"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en-US" smtClean="0"/>
              <a:t>Click to edit Master title style</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bg2">
                    <a:lumMod val="40000"/>
                    <a:lumOff val="6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98BF0FE8-AF61-4027-B848-FA7BC884CF4A}" type="datetimeFigureOut">
              <a:rPr lang="en-GB" smtClean="0"/>
              <a:t>27/06/2021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18B5080-C63A-4653-A8FE-9113232B68E9}" type="slidenum">
              <a:rPr lang="en-GB" smtClean="0"/>
              <a:t>‹#›</a:t>
            </a:fld>
            <a:endParaRPr lang="en-GB"/>
          </a:p>
        </p:txBody>
      </p:sp>
    </p:spTree>
    <p:extLst>
      <p:ext uri="{BB962C8B-B14F-4D97-AF65-F5344CB8AC3E}">
        <p14:creationId xmlns:p14="http://schemas.microsoft.com/office/powerpoint/2010/main" val="373019230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3"/>
          <p:cNvSpPr>
            <a:spLocks noGrp="1"/>
          </p:cNvSpPr>
          <p:nvPr>
            <p:ph type="dt" sz="half" idx="10"/>
          </p:nvPr>
        </p:nvSpPr>
        <p:spPr/>
        <p:txBody>
          <a:bodyPr/>
          <a:lstStyle/>
          <a:p>
            <a:fld id="{98BF0FE8-AF61-4027-B848-FA7BC884CF4A}" type="datetimeFigureOut">
              <a:rPr lang="en-GB" smtClean="0"/>
              <a:t>27/06/2021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18B5080-C63A-4653-A8FE-9113232B68E9}" type="slidenum">
              <a:rPr lang="en-GB" smtClean="0"/>
              <a:t>‹#›</a:t>
            </a:fld>
            <a:endParaRPr lang="en-GB"/>
          </a:p>
        </p:txBody>
      </p:sp>
    </p:spTree>
    <p:extLst>
      <p:ext uri="{BB962C8B-B14F-4D97-AF65-F5344CB8AC3E}">
        <p14:creationId xmlns:p14="http://schemas.microsoft.com/office/powerpoint/2010/main" val="85485706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98BF0FE8-AF61-4027-B848-FA7BC884CF4A}" type="datetimeFigureOut">
              <a:rPr lang="en-GB" smtClean="0"/>
              <a:t>27/06/2021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18B5080-C63A-4653-A8FE-9113232B68E9}" type="slidenum">
              <a:rPr lang="en-GB" smtClean="0"/>
              <a:t>‹#›</a:t>
            </a:fld>
            <a:endParaRPr lang="en-GB"/>
          </a:p>
        </p:txBody>
      </p:sp>
    </p:spTree>
    <p:extLst>
      <p:ext uri="{BB962C8B-B14F-4D97-AF65-F5344CB8AC3E}">
        <p14:creationId xmlns:p14="http://schemas.microsoft.com/office/powerpoint/2010/main" val="106928328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98BF0FE8-AF61-4027-B848-FA7BC884CF4A}" type="datetimeFigureOut">
              <a:rPr lang="en-GB" smtClean="0"/>
              <a:t>27/06/2021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18B5080-C63A-4653-A8FE-9113232B68E9}" type="slidenum">
              <a:rPr lang="en-GB" smtClean="0"/>
              <a:t>‹#›</a:t>
            </a:fld>
            <a:endParaRPr lang="en-GB"/>
          </a:p>
        </p:txBody>
      </p:sp>
    </p:spTree>
    <p:extLst>
      <p:ext uri="{BB962C8B-B14F-4D97-AF65-F5344CB8AC3E}">
        <p14:creationId xmlns:p14="http://schemas.microsoft.com/office/powerpoint/2010/main" val="35508139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98BF0FE8-AF61-4027-B848-FA7BC884CF4A}" type="datetimeFigureOut">
              <a:rPr lang="en-GB" smtClean="0"/>
              <a:t>27/06/2021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618B5080-C63A-4653-A8FE-9113232B68E9}" type="slidenum">
              <a:rPr lang="en-GB" smtClean="0"/>
              <a:t>‹#›</a:t>
            </a:fld>
            <a:endParaRPr lang="en-GB"/>
          </a:p>
        </p:txBody>
      </p:sp>
    </p:spTree>
    <p:extLst>
      <p:ext uri="{BB962C8B-B14F-4D97-AF65-F5344CB8AC3E}">
        <p14:creationId xmlns:p14="http://schemas.microsoft.com/office/powerpoint/2010/main" val="313722201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7" name="Date Placeholder 2"/>
          <p:cNvSpPr>
            <a:spLocks noGrp="1"/>
          </p:cNvSpPr>
          <p:nvPr>
            <p:ph type="dt" sz="half" idx="10"/>
          </p:nvPr>
        </p:nvSpPr>
        <p:spPr/>
        <p:txBody>
          <a:bodyPr/>
          <a:lstStyle/>
          <a:p>
            <a:fld id="{98BF0FE8-AF61-4027-B848-FA7BC884CF4A}" type="datetimeFigureOut">
              <a:rPr lang="en-GB" smtClean="0"/>
              <a:t>27/06/2021</a:t>
            </a:fld>
            <a:endParaRPr lang="en-GB"/>
          </a:p>
        </p:txBody>
      </p:sp>
      <p:sp>
        <p:nvSpPr>
          <p:cNvPr id="5" name="Footer Placeholder 3"/>
          <p:cNvSpPr>
            <a:spLocks noGrp="1"/>
          </p:cNvSpPr>
          <p:nvPr>
            <p:ph type="ftr" sz="quarter" idx="11"/>
          </p:nvPr>
        </p:nvSpPr>
        <p:spPr/>
        <p:txBody>
          <a:bodyPr/>
          <a:lstStyle/>
          <a:p>
            <a:endParaRPr lang="en-GB"/>
          </a:p>
        </p:txBody>
      </p:sp>
      <p:sp>
        <p:nvSpPr>
          <p:cNvPr id="6" name="Slide Number Placeholder 4"/>
          <p:cNvSpPr>
            <a:spLocks noGrp="1"/>
          </p:cNvSpPr>
          <p:nvPr>
            <p:ph type="sldNum" sz="quarter" idx="12"/>
          </p:nvPr>
        </p:nvSpPr>
        <p:spPr/>
        <p:txBody>
          <a:bodyPr/>
          <a:lstStyle/>
          <a:p>
            <a:fld id="{618B5080-C63A-4653-A8FE-9113232B68E9}" type="slidenum">
              <a:rPr lang="en-GB" smtClean="0"/>
              <a:t>‹#›</a:t>
            </a:fld>
            <a:endParaRPr lang="en-GB"/>
          </a:p>
        </p:txBody>
      </p:sp>
    </p:spTree>
    <p:extLst>
      <p:ext uri="{BB962C8B-B14F-4D97-AF65-F5344CB8AC3E}">
        <p14:creationId xmlns:p14="http://schemas.microsoft.com/office/powerpoint/2010/main" val="132375217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98BF0FE8-AF61-4027-B848-FA7BC884CF4A}" type="datetimeFigureOut">
              <a:rPr lang="en-GB" smtClean="0"/>
              <a:t>27/06/2021</a:t>
            </a:fld>
            <a:endParaRPr lang="en-GB"/>
          </a:p>
        </p:txBody>
      </p:sp>
      <p:sp>
        <p:nvSpPr>
          <p:cNvPr id="5" name="Footer Placeholder 2"/>
          <p:cNvSpPr>
            <a:spLocks noGrp="1"/>
          </p:cNvSpPr>
          <p:nvPr>
            <p:ph type="ftr" sz="quarter" idx="11"/>
          </p:nvPr>
        </p:nvSpPr>
        <p:spPr/>
        <p:txBody>
          <a:bodyPr/>
          <a:lstStyle/>
          <a:p>
            <a:endParaRPr lang="en-GB"/>
          </a:p>
        </p:txBody>
      </p:sp>
      <p:sp>
        <p:nvSpPr>
          <p:cNvPr id="6" name="Slide Number Placeholder 3"/>
          <p:cNvSpPr>
            <a:spLocks noGrp="1"/>
          </p:cNvSpPr>
          <p:nvPr>
            <p:ph type="sldNum" sz="quarter" idx="12"/>
          </p:nvPr>
        </p:nvSpPr>
        <p:spPr/>
        <p:txBody>
          <a:bodyPr/>
          <a:lstStyle/>
          <a:p>
            <a:fld id="{618B5080-C63A-4653-A8FE-9113232B68E9}" type="slidenum">
              <a:rPr lang="en-GB" smtClean="0"/>
              <a:t>‹#›</a:t>
            </a:fld>
            <a:endParaRPr lang="en-GB"/>
          </a:p>
        </p:txBody>
      </p:sp>
    </p:spTree>
    <p:extLst>
      <p:ext uri="{BB962C8B-B14F-4D97-AF65-F5344CB8AC3E}">
        <p14:creationId xmlns:p14="http://schemas.microsoft.com/office/powerpoint/2010/main" val="259223639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3" y="1447800"/>
            <a:ext cx="3401064" cy="1447800"/>
          </a:xfrm>
        </p:spPr>
        <p:txBody>
          <a:bodyPr anchor="b"/>
          <a:lstStyle>
            <a:lvl1pPr algn="l">
              <a:defRPr sz="2400" b="0"/>
            </a:lvl1pPr>
          </a:lstStyle>
          <a:p>
            <a:r>
              <a:rPr lang="en-US" smtClean="0"/>
              <a:t>Click to edit Master title style</a:t>
            </a:r>
            <a:endParaRPr lang="en-US" dirty="0"/>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1154953" y="3129280"/>
            <a:ext cx="3401063"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7" name="Date Placeholder 4"/>
          <p:cNvSpPr>
            <a:spLocks noGrp="1"/>
          </p:cNvSpPr>
          <p:nvPr>
            <p:ph type="dt" sz="half" idx="10"/>
          </p:nvPr>
        </p:nvSpPr>
        <p:spPr/>
        <p:txBody>
          <a:bodyPr/>
          <a:lstStyle/>
          <a:p>
            <a:fld id="{98BF0FE8-AF61-4027-B848-FA7BC884CF4A}" type="datetimeFigureOut">
              <a:rPr lang="en-GB" smtClean="0"/>
              <a:t>27/06/2021</a:t>
            </a:fld>
            <a:endParaRPr lang="en-GB"/>
          </a:p>
        </p:txBody>
      </p:sp>
      <p:sp>
        <p:nvSpPr>
          <p:cNvPr id="5" name="Footer Placeholder 5"/>
          <p:cNvSpPr>
            <a:spLocks noGrp="1"/>
          </p:cNvSpPr>
          <p:nvPr>
            <p:ph type="ftr" sz="quarter" idx="11"/>
          </p:nvPr>
        </p:nvSpPr>
        <p:spPr/>
        <p:txBody>
          <a:bodyPr/>
          <a:lstStyle/>
          <a:p>
            <a:endParaRPr lang="en-GB"/>
          </a:p>
        </p:txBody>
      </p:sp>
      <p:sp>
        <p:nvSpPr>
          <p:cNvPr id="6" name="Slide Number Placeholder 6"/>
          <p:cNvSpPr>
            <a:spLocks noGrp="1"/>
          </p:cNvSpPr>
          <p:nvPr>
            <p:ph type="sldNum" sz="quarter" idx="12"/>
          </p:nvPr>
        </p:nvSpPr>
        <p:spPr/>
        <p:txBody>
          <a:bodyPr/>
          <a:lstStyle/>
          <a:p>
            <a:fld id="{618B5080-C63A-4653-A8FE-9113232B68E9}" type="slidenum">
              <a:rPr lang="en-GB" smtClean="0"/>
              <a:t>‹#›</a:t>
            </a:fld>
            <a:endParaRPr lang="en-GB"/>
          </a:p>
        </p:txBody>
      </p:sp>
    </p:spTree>
    <p:extLst>
      <p:ext uri="{BB962C8B-B14F-4D97-AF65-F5344CB8AC3E}">
        <p14:creationId xmlns:p14="http://schemas.microsoft.com/office/powerpoint/2010/main" val="3651530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98BF0FE8-AF61-4027-B848-FA7BC884CF4A}" type="datetimeFigureOut">
              <a:rPr lang="en-GB" smtClean="0"/>
              <a:t>27/06/2021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18B5080-C63A-4653-A8FE-9113232B68E9}" type="slidenum">
              <a:rPr lang="en-GB" smtClean="0"/>
              <a:t>‹#›</a:t>
            </a:fld>
            <a:endParaRPr lang="en-GB"/>
          </a:p>
        </p:txBody>
      </p:sp>
    </p:spTree>
    <p:extLst>
      <p:ext uri="{BB962C8B-B14F-4D97-AF65-F5344CB8AC3E}">
        <p14:creationId xmlns:p14="http://schemas.microsoft.com/office/powerpoint/2010/main" val="118707290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154955" y="685800"/>
            <a:ext cx="882565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98BF0FE8-AF61-4027-B848-FA7BC884CF4A}" type="datetimeFigureOut">
              <a:rPr lang="en-GB" smtClean="0"/>
              <a:t>27/06/2021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18B5080-C63A-4653-A8FE-9113232B68E9}" type="slidenum">
              <a:rPr lang="en-GB" smtClean="0"/>
              <a:t>‹#›</a:t>
            </a:fld>
            <a:endParaRPr lang="en-GB"/>
          </a:p>
        </p:txBody>
      </p:sp>
    </p:spTree>
    <p:extLst>
      <p:ext uri="{BB962C8B-B14F-4D97-AF65-F5344CB8AC3E}">
        <p14:creationId xmlns:p14="http://schemas.microsoft.com/office/powerpoint/2010/main" val="232670869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en-US" smtClean="0"/>
              <a:t>Click to edit Master title style</a:t>
            </a:r>
            <a:endParaRPr lang="en-US" dirty="0"/>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4" name="Date Placeholder 3"/>
          <p:cNvSpPr>
            <a:spLocks noGrp="1"/>
          </p:cNvSpPr>
          <p:nvPr>
            <p:ph type="dt" sz="half" idx="10"/>
          </p:nvPr>
        </p:nvSpPr>
        <p:spPr/>
        <p:txBody>
          <a:bodyPr/>
          <a:lstStyle/>
          <a:p>
            <a:fld id="{98BF0FE8-AF61-4027-B848-FA7BC884CF4A}" type="datetimeFigureOut">
              <a:rPr lang="en-GB" smtClean="0"/>
              <a:t>27/06/2021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18B5080-C63A-4653-A8FE-9113232B68E9}" type="slidenum">
              <a:rPr lang="en-GB" smtClean="0"/>
              <a:t>‹#›</a:t>
            </a:fld>
            <a:endParaRPr lang="en-GB"/>
          </a:p>
        </p:txBody>
      </p:sp>
    </p:spTree>
    <p:extLst>
      <p:ext uri="{BB962C8B-B14F-4D97-AF65-F5344CB8AC3E}">
        <p14:creationId xmlns:p14="http://schemas.microsoft.com/office/powerpoint/2010/main" val="303440451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74801" y="1447800"/>
            <a:ext cx="7999315" cy="2323374"/>
          </a:xfrm>
        </p:spPr>
        <p:txBody>
          <a:bodyPr/>
          <a:lstStyle>
            <a:lvl1pPr>
              <a:defRPr sz="4800"/>
            </a:lvl1pPr>
          </a:lstStyle>
          <a:p>
            <a:r>
              <a:rPr lang="en-US" smtClean="0"/>
              <a:t>Click to edit Master title style</a:t>
            </a:r>
            <a:endParaRPr lang="en-US" dirty="0"/>
          </a:p>
        </p:txBody>
      </p:sp>
      <p:sp>
        <p:nvSpPr>
          <p:cNvPr id="11" name="Text Placeholder 3"/>
          <p:cNvSpPr>
            <a:spLocks noGrp="1"/>
          </p:cNvSpPr>
          <p:nvPr>
            <p:ph type="body" sz="half" idx="14"/>
          </p:nvPr>
        </p:nvSpPr>
        <p:spPr>
          <a:xfrm>
            <a:off x="1930400" y="3771174"/>
            <a:ext cx="7279649" cy="342174"/>
          </a:xfrm>
        </p:spPr>
        <p:txBody>
          <a:bodyPr vert="horz" lIns="91440" tIns="45720" rIns="91440" bIns="45720" rtlCol="0" anchor="t">
            <a:normAutofit/>
          </a:bodyPr>
          <a:lstStyle>
            <a:lvl1pPr marL="0" indent="0">
              <a:buNone/>
              <a:defRPr lang="en-US" sz="1400" b="0" i="0" kern="1200" cap="small" dirty="0">
                <a:solidFill>
                  <a:schemeClr val="bg2">
                    <a:lumMod val="40000"/>
                    <a:lumOff val="60000"/>
                  </a:schemeClr>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buNone/>
            </a:pPr>
            <a:r>
              <a:rPr lang="en-US" smtClean="0"/>
              <a:t>Edit Master text styles</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4" name="Date Placeholder 3"/>
          <p:cNvSpPr>
            <a:spLocks noGrp="1"/>
          </p:cNvSpPr>
          <p:nvPr>
            <p:ph type="dt" sz="half" idx="10"/>
          </p:nvPr>
        </p:nvSpPr>
        <p:spPr/>
        <p:txBody>
          <a:bodyPr/>
          <a:lstStyle/>
          <a:p>
            <a:fld id="{98BF0FE8-AF61-4027-B848-FA7BC884CF4A}" type="datetimeFigureOut">
              <a:rPr lang="en-GB" smtClean="0"/>
              <a:t>27/06/2021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18B5080-C63A-4653-A8FE-9113232B68E9}" type="slidenum">
              <a:rPr lang="en-GB" smtClean="0"/>
              <a:t>‹#›</a:t>
            </a:fld>
            <a:endParaRPr lang="en-GB"/>
          </a:p>
        </p:txBody>
      </p:sp>
      <p:sp>
        <p:nvSpPr>
          <p:cNvPr id="12" name="TextBox 11"/>
          <p:cNvSpPr txBox="1"/>
          <p:nvPr/>
        </p:nvSpPr>
        <p:spPr>
          <a:xfrm>
            <a:off x="898295" y="971253"/>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
        <p:nvSpPr>
          <p:cNvPr id="15" name="TextBox 14"/>
          <p:cNvSpPr txBox="1"/>
          <p:nvPr/>
        </p:nvSpPr>
        <p:spPr>
          <a:xfrm>
            <a:off x="9330490" y="2613787"/>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Tree>
    <p:extLst>
      <p:ext uri="{BB962C8B-B14F-4D97-AF65-F5344CB8AC3E}">
        <p14:creationId xmlns:p14="http://schemas.microsoft.com/office/powerpoint/2010/main" val="136200490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60" cy="1653180"/>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154954" y="4777381"/>
            <a:ext cx="8825659" cy="860400"/>
          </a:xfrm>
        </p:spPr>
        <p:txBody>
          <a:bodyPr anchor="t"/>
          <a:lstStyle>
            <a:lvl1pPr marL="0" indent="0" algn="l">
              <a:buNone/>
              <a:defRPr sz="2000" cap="none">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98BF0FE8-AF61-4027-B848-FA7BC884CF4A}" type="datetimeFigureOut">
              <a:rPr lang="en-GB" smtClean="0"/>
              <a:t>27/06/2021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18B5080-C63A-4653-A8FE-9113232B68E9}" type="slidenum">
              <a:rPr lang="en-GB" smtClean="0"/>
              <a:t>‹#›</a:t>
            </a:fld>
            <a:endParaRPr lang="en-GB"/>
          </a:p>
        </p:txBody>
      </p:sp>
    </p:spTree>
    <p:extLst>
      <p:ext uri="{BB962C8B-B14F-4D97-AF65-F5344CB8AC3E}">
        <p14:creationId xmlns:p14="http://schemas.microsoft.com/office/powerpoint/2010/main" val="73802107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smtClean="0"/>
              <a:t>Click to edit Master title style</a:t>
            </a:r>
            <a:endParaRPr lang="en-US" dirty="0"/>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cxnSp>
        <p:nvCxnSpPr>
          <p:cNvPr id="17" name="Straight Connector 16"/>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98BF0FE8-AF61-4027-B848-FA7BC884CF4A}" type="datetimeFigureOut">
              <a:rPr lang="en-GB" smtClean="0"/>
              <a:t>27/06/2021</a:t>
            </a:fld>
            <a:endParaRPr lang="en-GB"/>
          </a:p>
        </p:txBody>
      </p:sp>
      <p:sp>
        <p:nvSpPr>
          <p:cNvPr id="4"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18B5080-C63A-4653-A8FE-9113232B68E9}" type="slidenum">
              <a:rPr lang="en-GB" smtClean="0"/>
              <a:t>‹#›</a:t>
            </a:fld>
            <a:endParaRPr lang="en-GB"/>
          </a:p>
        </p:txBody>
      </p:sp>
    </p:spTree>
    <p:extLst>
      <p:ext uri="{BB962C8B-B14F-4D97-AF65-F5344CB8AC3E}">
        <p14:creationId xmlns:p14="http://schemas.microsoft.com/office/powerpoint/2010/main" val="21738773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smtClean="0"/>
              <a:t>Click to edit Master title style</a:t>
            </a:r>
            <a:endParaRPr lang="en-US" dirty="0"/>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cxnSp>
        <p:nvCxnSpPr>
          <p:cNvPr id="19" name="Straight Connector 18"/>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98BF0FE8-AF61-4027-B848-FA7BC884CF4A}" type="datetimeFigureOut">
              <a:rPr lang="en-GB" smtClean="0"/>
              <a:t>27/06/2021</a:t>
            </a:fld>
            <a:endParaRPr lang="en-GB"/>
          </a:p>
        </p:txBody>
      </p:sp>
      <p:sp>
        <p:nvSpPr>
          <p:cNvPr id="4"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18B5080-C63A-4653-A8FE-9113232B68E9}" type="slidenum">
              <a:rPr lang="en-GB" smtClean="0"/>
              <a:t>‹#›</a:t>
            </a:fld>
            <a:endParaRPr lang="en-GB"/>
          </a:p>
        </p:txBody>
      </p:sp>
    </p:spTree>
    <p:extLst>
      <p:ext uri="{BB962C8B-B14F-4D97-AF65-F5344CB8AC3E}">
        <p14:creationId xmlns:p14="http://schemas.microsoft.com/office/powerpoint/2010/main" val="237984368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nchor="t" anchorCtr="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98BF0FE8-AF61-4027-B848-FA7BC884CF4A}" type="datetimeFigureOut">
              <a:rPr lang="en-GB" smtClean="0"/>
              <a:t>27/06/2021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18B5080-C63A-4653-A8FE-9113232B68E9}" type="slidenum">
              <a:rPr lang="en-GB" smtClean="0"/>
              <a:t>‹#›</a:t>
            </a:fld>
            <a:endParaRPr lang="en-GB"/>
          </a:p>
        </p:txBody>
      </p:sp>
    </p:spTree>
    <p:extLst>
      <p:ext uri="{BB962C8B-B14F-4D97-AF65-F5344CB8AC3E}">
        <p14:creationId xmlns:p14="http://schemas.microsoft.com/office/powerpoint/2010/main" val="352480521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98BF0FE8-AF61-4027-B848-FA7BC884CF4A}" type="datetimeFigureOut">
              <a:rPr lang="en-GB" smtClean="0"/>
              <a:t>27/06/2021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18B5080-C63A-4653-A8FE-9113232B68E9}" type="slidenum">
              <a:rPr lang="en-GB" smtClean="0"/>
              <a:t>‹#›</a:t>
            </a:fld>
            <a:endParaRPr lang="en-GB"/>
          </a:p>
        </p:txBody>
      </p:sp>
    </p:spTree>
    <p:extLst>
      <p:ext uri="{BB962C8B-B14F-4D97-AF65-F5344CB8AC3E}">
        <p14:creationId xmlns:p14="http://schemas.microsoft.com/office/powerpoint/2010/main" val="398786183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image" Target="../media/image4.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5.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19">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7" name="Picture 6"/>
          <p:cNvPicPr>
            <a:picLocks noChangeAspect="1"/>
          </p:cNvPicPr>
          <p:nvPr/>
        </p:nvPicPr>
        <p:blipFill rotWithShape="1">
          <a:blip r:embed="rId20">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9" name="Picture 8"/>
          <p:cNvPicPr>
            <a:picLocks noChangeAspect="1"/>
          </p:cNvPicPr>
          <p:nvPr/>
        </p:nvPicPr>
        <p:blipFill rotWithShape="1">
          <a:blip r:embed="rId21">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0" name="Picture 9"/>
          <p:cNvPicPr>
            <a:picLocks noChangeAspect="1"/>
          </p:cNvPicPr>
          <p:nvPr/>
        </p:nvPicPr>
        <p:blipFill rotWithShape="1">
          <a:blip r:embed="rId22">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en-US" smtClean="0"/>
              <a:t>Click to edit Master title style</a:t>
            </a:r>
            <a:endParaRPr lang="en-US" dirty="0"/>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98BF0FE8-AF61-4027-B848-FA7BC884CF4A}" type="datetimeFigureOut">
              <a:rPr lang="en-GB" smtClean="0"/>
              <a:t>27/06/2021</a:t>
            </a:fld>
            <a:endParaRPr lang="en-GB"/>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en-GB"/>
          </a:p>
        </p:txBody>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618B5080-C63A-4653-A8FE-9113232B68E9}" type="slidenum">
              <a:rPr lang="en-GB" smtClean="0"/>
              <a:t>‹#›</a:t>
            </a:fld>
            <a:endParaRPr lang="en-GB"/>
          </a:p>
        </p:txBody>
      </p:sp>
    </p:spTree>
    <p:extLst>
      <p:ext uri="{BB962C8B-B14F-4D97-AF65-F5344CB8AC3E}">
        <p14:creationId xmlns:p14="http://schemas.microsoft.com/office/powerpoint/2010/main" val="3201330951"/>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Lst>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hyperlink" Target="https://www.bbc.co.uk/bitesize/topics/zyttyrd/articles/zpvcrdm" TargetMode="Externa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861444" y="3050822"/>
            <a:ext cx="8825658" cy="3329581"/>
          </a:xfrm>
        </p:spPr>
        <p:txBody>
          <a:bodyPr/>
          <a:lstStyle/>
          <a:p>
            <a:pPr fontAlgn="base"/>
            <a:r>
              <a:rPr lang="en-GB" sz="4000" u="sng" dirty="0" smtClean="0">
                <a:latin typeface="HfW cursive" panose="00000500000000000000" pitchFamily="2" charset="0"/>
              </a:rPr>
              <a:t>Thursday 1</a:t>
            </a:r>
            <a:r>
              <a:rPr lang="en-GB" sz="4000" u="sng" baseline="30000" dirty="0" smtClean="0">
                <a:latin typeface="HfW cursive" panose="00000500000000000000" pitchFamily="2" charset="0"/>
              </a:rPr>
              <a:t>st</a:t>
            </a:r>
            <a:r>
              <a:rPr lang="en-GB" sz="4000" u="sng" dirty="0" smtClean="0">
                <a:latin typeface="HfW cursive" panose="00000500000000000000" pitchFamily="2" charset="0"/>
              </a:rPr>
              <a:t> July 2021</a:t>
            </a:r>
            <a:br>
              <a:rPr lang="en-GB" sz="4000" u="sng" dirty="0" smtClean="0">
                <a:latin typeface="HfW cursive" panose="00000500000000000000" pitchFamily="2" charset="0"/>
              </a:rPr>
            </a:br>
            <a:r>
              <a:rPr lang="en-GB" sz="4000" u="sng" dirty="0" smtClean="0">
                <a:latin typeface="HfW cursive" panose="00000500000000000000" pitchFamily="2" charset="0"/>
              </a:rPr>
              <a:t/>
            </a:r>
            <a:br>
              <a:rPr lang="en-GB" sz="4000" u="sng" dirty="0" smtClean="0">
                <a:latin typeface="HfW cursive" panose="00000500000000000000" pitchFamily="2" charset="0"/>
              </a:rPr>
            </a:br>
            <a:r>
              <a:rPr lang="en-GB" sz="4000" u="sng" dirty="0" smtClean="0">
                <a:latin typeface="HfW cursive" panose="00000500000000000000" pitchFamily="2" charset="0"/>
              </a:rPr>
              <a:t>L.O</a:t>
            </a:r>
            <a:r>
              <a:rPr lang="en-GB" sz="4000" u="sng" dirty="0">
                <a:latin typeface="HfW cursive" panose="00000500000000000000" pitchFamily="2" charset="0"/>
              </a:rPr>
              <a:t>: Understand movement, forces and magnets </a:t>
            </a:r>
            <a:br>
              <a:rPr lang="en-GB" sz="4000" u="sng" dirty="0">
                <a:latin typeface="HfW cursive" panose="00000500000000000000" pitchFamily="2" charset="0"/>
              </a:rPr>
            </a:br>
            <a:r>
              <a:rPr lang="en-GB" sz="4000" u="sng" dirty="0">
                <a:latin typeface="HfW cursive" panose="00000500000000000000" pitchFamily="2" charset="0"/>
              </a:rPr>
              <a:t/>
            </a:r>
            <a:br>
              <a:rPr lang="en-GB" sz="4000" u="sng" dirty="0">
                <a:latin typeface="HfW cursive" panose="00000500000000000000" pitchFamily="2" charset="0"/>
              </a:rPr>
            </a:br>
            <a:r>
              <a:rPr lang="en-GB" sz="4000" u="sng" dirty="0">
                <a:latin typeface="HfW cursive" panose="00000500000000000000" pitchFamily="2" charset="0"/>
              </a:rPr>
              <a:t>C: Working Scientifically </a:t>
            </a:r>
            <a:r>
              <a:rPr lang="en-GB" dirty="0"/>
              <a:t/>
            </a:r>
            <a:br>
              <a:rPr lang="en-GB" dirty="0"/>
            </a:br>
            <a:endParaRPr lang="en-GB" dirty="0"/>
          </a:p>
        </p:txBody>
      </p:sp>
    </p:spTree>
    <p:extLst>
      <p:ext uri="{BB962C8B-B14F-4D97-AF65-F5344CB8AC3E}">
        <p14:creationId xmlns:p14="http://schemas.microsoft.com/office/powerpoint/2010/main" val="182968196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40556" y="124178"/>
            <a:ext cx="8825658" cy="1413292"/>
          </a:xfrm>
        </p:spPr>
        <p:txBody>
          <a:bodyPr/>
          <a:lstStyle/>
          <a:p>
            <a:pPr fontAlgn="base"/>
            <a:r>
              <a:rPr lang="en-GB" sz="4000" u="sng" dirty="0" smtClean="0">
                <a:latin typeface="HfW cursive" panose="00000500000000000000" pitchFamily="2" charset="0"/>
              </a:rPr>
              <a:t>Let’s start by thinking about what we already know about magnets.</a:t>
            </a:r>
            <a:endParaRPr lang="en-GB" dirty="0"/>
          </a:p>
        </p:txBody>
      </p:sp>
      <p:pic>
        <p:nvPicPr>
          <p:cNvPr id="3" name="Picture 2"/>
          <p:cNvPicPr>
            <a:picLocks noChangeAspect="1"/>
          </p:cNvPicPr>
          <p:nvPr/>
        </p:nvPicPr>
        <p:blipFill>
          <a:blip r:embed="rId2"/>
          <a:stretch>
            <a:fillRect/>
          </a:stretch>
        </p:blipFill>
        <p:spPr>
          <a:xfrm>
            <a:off x="2351212" y="1639751"/>
            <a:ext cx="7571721" cy="4525374"/>
          </a:xfrm>
          <a:prstGeom prst="rect">
            <a:avLst/>
          </a:prstGeom>
        </p:spPr>
      </p:pic>
    </p:spTree>
    <p:extLst>
      <p:ext uri="{BB962C8B-B14F-4D97-AF65-F5344CB8AC3E}">
        <p14:creationId xmlns:p14="http://schemas.microsoft.com/office/powerpoint/2010/main" val="76781003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87312" y="4854222"/>
            <a:ext cx="8825658" cy="1413292"/>
          </a:xfrm>
        </p:spPr>
        <p:txBody>
          <a:bodyPr/>
          <a:lstStyle/>
          <a:p>
            <a:pPr fontAlgn="base"/>
            <a:r>
              <a:rPr lang="en-GB" sz="4000" dirty="0" smtClean="0">
                <a:latin typeface="HfW cursive" panose="00000500000000000000" pitchFamily="2" charset="0"/>
              </a:rPr>
              <a:t>Now let’s stick in our knowledge organisers and spend 10 minutes exploring and experimenting with the magnets.</a:t>
            </a:r>
            <a:br>
              <a:rPr lang="en-GB" sz="4000" dirty="0" smtClean="0">
                <a:latin typeface="HfW cursive" panose="00000500000000000000" pitchFamily="2" charset="0"/>
              </a:rPr>
            </a:br>
            <a:r>
              <a:rPr lang="en-GB" sz="4000" dirty="0">
                <a:latin typeface="HfW cursive" panose="00000500000000000000" pitchFamily="2" charset="0"/>
              </a:rPr>
              <a:t/>
            </a:r>
            <a:br>
              <a:rPr lang="en-GB" sz="4000" dirty="0">
                <a:latin typeface="HfW cursive" panose="00000500000000000000" pitchFamily="2" charset="0"/>
              </a:rPr>
            </a:br>
            <a:r>
              <a:rPr lang="en-GB" sz="4000" dirty="0" smtClean="0">
                <a:latin typeface="HfW cursive" panose="00000500000000000000" pitchFamily="2" charset="0"/>
              </a:rPr>
              <a:t>Write down any observations you make on your whiteboards, so we can share our findings in 10 minutes. </a:t>
            </a:r>
            <a:endParaRPr lang="en-GB" dirty="0"/>
          </a:p>
        </p:txBody>
      </p:sp>
    </p:spTree>
    <p:extLst>
      <p:ext uri="{BB962C8B-B14F-4D97-AF65-F5344CB8AC3E}">
        <p14:creationId xmlns:p14="http://schemas.microsoft.com/office/powerpoint/2010/main" val="157640537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567934" y="2540000"/>
            <a:ext cx="8825658" cy="1413292"/>
          </a:xfrm>
        </p:spPr>
        <p:txBody>
          <a:bodyPr/>
          <a:lstStyle/>
          <a:p>
            <a:pPr fontAlgn="base"/>
            <a:r>
              <a:rPr lang="en-GB" sz="5400" dirty="0" smtClean="0">
                <a:latin typeface="HfW cursive" panose="00000500000000000000" pitchFamily="2" charset="0"/>
              </a:rPr>
              <a:t>Now let’s watch a video and play some games to find out a bit more!</a:t>
            </a:r>
            <a:endParaRPr lang="en-GB" sz="5400" dirty="0">
              <a:latin typeface="HfW cursive" panose="00000500000000000000" pitchFamily="2" charset="0"/>
            </a:endParaRPr>
          </a:p>
        </p:txBody>
      </p:sp>
      <p:sp>
        <p:nvSpPr>
          <p:cNvPr id="3" name="Rectangle 2"/>
          <p:cNvSpPr/>
          <p:nvPr/>
        </p:nvSpPr>
        <p:spPr>
          <a:xfrm>
            <a:off x="666044" y="4152668"/>
            <a:ext cx="6096000" cy="2215991"/>
          </a:xfrm>
          <a:prstGeom prst="rect">
            <a:avLst/>
          </a:prstGeom>
        </p:spPr>
        <p:txBody>
          <a:bodyPr>
            <a:spAutoFit/>
          </a:bodyPr>
          <a:lstStyle/>
          <a:p>
            <a:pPr fontAlgn="base">
              <a:buFont typeface="Arial" panose="020B0604020202020204" pitchFamily="34" charset="0"/>
              <a:buChar char="•"/>
            </a:pPr>
            <a:r>
              <a:rPr lang="en-US" sz="4000" u="sng" dirty="0">
                <a:solidFill>
                  <a:srgbClr val="0000FF"/>
                </a:solidFill>
                <a:latin typeface="Calibri" panose="020F0502020204030204" pitchFamily="34" charset="0"/>
                <a:hlinkClick r:id="rId2"/>
              </a:rPr>
              <a:t>https://www.bbc.co.uk/bitesize/topics/zyttyrd/articles/zpvcrdm</a:t>
            </a:r>
            <a:r>
              <a:rPr lang="en-US" sz="4000" dirty="0">
                <a:solidFill>
                  <a:srgbClr val="000000"/>
                </a:solidFill>
                <a:latin typeface="Calibri" panose="020F0502020204030204" pitchFamily="34" charset="0"/>
              </a:rPr>
              <a:t>  </a:t>
            </a:r>
          </a:p>
          <a:p>
            <a:pPr fontAlgn="base"/>
            <a:endParaRPr lang="en-US" dirty="0">
              <a:solidFill>
                <a:srgbClr val="000000"/>
              </a:solidFill>
              <a:latin typeface="Calibri" panose="020F0502020204030204" pitchFamily="34" charset="0"/>
            </a:endParaRPr>
          </a:p>
        </p:txBody>
      </p:sp>
    </p:spTree>
    <p:extLst>
      <p:ext uri="{BB962C8B-B14F-4D97-AF65-F5344CB8AC3E}">
        <p14:creationId xmlns:p14="http://schemas.microsoft.com/office/powerpoint/2010/main" val="234575126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19579" y="4222045"/>
            <a:ext cx="8825658" cy="1413292"/>
          </a:xfrm>
        </p:spPr>
        <p:txBody>
          <a:bodyPr/>
          <a:lstStyle/>
          <a:p>
            <a:pPr fontAlgn="base"/>
            <a:r>
              <a:rPr lang="en-GB" sz="4000" dirty="0" smtClean="0">
                <a:latin typeface="HfW cursive" panose="00000500000000000000" pitchFamily="2" charset="0"/>
              </a:rPr>
              <a:t>Your task is to work in small groups and create a fun video for Newsround, explaining what magnets are and how they work. </a:t>
            </a:r>
            <a:br>
              <a:rPr lang="en-GB" sz="4000" dirty="0" smtClean="0">
                <a:latin typeface="HfW cursive" panose="00000500000000000000" pitchFamily="2" charset="0"/>
              </a:rPr>
            </a:br>
            <a:r>
              <a:rPr lang="en-GB" sz="4000" dirty="0">
                <a:latin typeface="HfW cursive" panose="00000500000000000000" pitchFamily="2" charset="0"/>
              </a:rPr>
              <a:t/>
            </a:r>
            <a:br>
              <a:rPr lang="en-GB" sz="4000" dirty="0">
                <a:latin typeface="HfW cursive" panose="00000500000000000000" pitchFamily="2" charset="0"/>
              </a:rPr>
            </a:br>
            <a:r>
              <a:rPr lang="en-GB" sz="4000" dirty="0" smtClean="0">
                <a:latin typeface="HfW cursive" panose="00000500000000000000" pitchFamily="2" charset="0"/>
              </a:rPr>
              <a:t>We will watch these in 30 minutes. You can use posters and props to help you. </a:t>
            </a:r>
            <a:endParaRPr lang="en-GB" sz="4000" dirty="0">
              <a:latin typeface="HfW cursive" panose="00000500000000000000" pitchFamily="2" charset="0"/>
            </a:endParaRPr>
          </a:p>
        </p:txBody>
      </p:sp>
    </p:spTree>
    <p:extLst>
      <p:ext uri="{BB962C8B-B14F-4D97-AF65-F5344CB8AC3E}">
        <p14:creationId xmlns:p14="http://schemas.microsoft.com/office/powerpoint/2010/main" val="141365266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19579" y="4222045"/>
            <a:ext cx="8825658" cy="1413292"/>
          </a:xfrm>
        </p:spPr>
        <p:txBody>
          <a:bodyPr/>
          <a:lstStyle/>
          <a:p>
            <a:pPr fontAlgn="base"/>
            <a:r>
              <a:rPr lang="en-GB" sz="4000" dirty="0" smtClean="0">
                <a:latin typeface="HfW cursive" panose="00000500000000000000" pitchFamily="2" charset="0"/>
              </a:rPr>
              <a:t>Let’s watch the videos! </a:t>
            </a:r>
            <a:br>
              <a:rPr lang="en-GB" sz="4000" dirty="0" smtClean="0">
                <a:latin typeface="HfW cursive" panose="00000500000000000000" pitchFamily="2" charset="0"/>
              </a:rPr>
            </a:br>
            <a:r>
              <a:rPr lang="en-GB" sz="4000" dirty="0">
                <a:solidFill>
                  <a:schemeClr val="accent2"/>
                </a:solidFill>
                <a:latin typeface="HfW cursive" panose="00000500000000000000" pitchFamily="2" charset="0"/>
              </a:rPr>
              <a:t/>
            </a:r>
            <a:br>
              <a:rPr lang="en-GB" sz="4000" dirty="0">
                <a:solidFill>
                  <a:schemeClr val="accent2"/>
                </a:solidFill>
                <a:latin typeface="HfW cursive" panose="00000500000000000000" pitchFamily="2" charset="0"/>
              </a:rPr>
            </a:br>
            <a:r>
              <a:rPr lang="en-GB" sz="4000" dirty="0" smtClean="0">
                <a:solidFill>
                  <a:schemeClr val="accent2"/>
                </a:solidFill>
                <a:latin typeface="HfW cursive" panose="00000500000000000000" pitchFamily="2" charset="0"/>
              </a:rPr>
              <a:t>Red Pen Question: </a:t>
            </a:r>
            <a:r>
              <a:rPr lang="en-GB" sz="4000" dirty="0" smtClean="0">
                <a:latin typeface="HfW cursive" panose="00000500000000000000" pitchFamily="2" charset="0"/>
              </a:rPr>
              <a:t/>
            </a:r>
            <a:br>
              <a:rPr lang="en-GB" sz="4000" dirty="0" smtClean="0">
                <a:latin typeface="HfW cursive" panose="00000500000000000000" pitchFamily="2" charset="0"/>
              </a:rPr>
            </a:br>
            <a:r>
              <a:rPr lang="en-GB" sz="4000" dirty="0" smtClean="0">
                <a:latin typeface="HfW cursive" panose="00000500000000000000" pitchFamily="2" charset="0"/>
              </a:rPr>
              <a:t>You will be asked to write a star and a wish for another team. So make sure you are listening.</a:t>
            </a:r>
            <a:endParaRPr lang="en-GB" sz="4000" dirty="0">
              <a:latin typeface="HfW cursive" panose="00000500000000000000" pitchFamily="2" charset="0"/>
            </a:endParaRPr>
          </a:p>
        </p:txBody>
      </p:sp>
    </p:spTree>
    <p:extLst>
      <p:ext uri="{BB962C8B-B14F-4D97-AF65-F5344CB8AC3E}">
        <p14:creationId xmlns:p14="http://schemas.microsoft.com/office/powerpoint/2010/main" val="1612004084"/>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a:themeElements>
    <a:clrScheme name="Ion">
      <a:dk1>
        <a:sysClr val="windowText" lastClr="000000"/>
      </a:dk1>
      <a:lt1>
        <a:sysClr val="window" lastClr="FFFFFF"/>
      </a:lt1>
      <a:dk2>
        <a:srgbClr val="1E5155"/>
      </a:dk2>
      <a:lt2>
        <a:srgbClr val="EBEBEB"/>
      </a:lt2>
      <a:accent1>
        <a:srgbClr val="B01513"/>
      </a:accent1>
      <a:accent2>
        <a:srgbClr val="EA6312"/>
      </a:accent2>
      <a:accent3>
        <a:srgbClr val="E6B729"/>
      </a:accent3>
      <a:accent4>
        <a:srgbClr val="6AAC90"/>
      </a:accent4>
      <a:accent5>
        <a:srgbClr val="54849A"/>
      </a:accent5>
      <a:accent6>
        <a:srgbClr val="9E5E9B"/>
      </a:accent6>
      <a:hlink>
        <a:srgbClr val="58C1BA"/>
      </a:hlink>
      <a:folHlink>
        <a:srgbClr val="9DFFCB"/>
      </a:folHlink>
    </a:clrScheme>
    <a:fontScheme name="Ion">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7000"/>
                <a:hueMod val="88000"/>
                <a:satMod val="130000"/>
                <a:lumMod val="124000"/>
              </a:schemeClr>
            </a:gs>
            <a:gs pos="100000">
              <a:schemeClr val="phClr">
                <a:tint val="96000"/>
                <a:shade val="88000"/>
                <a:hueMod val="108000"/>
                <a:satMod val="164000"/>
                <a:lumMod val="76000"/>
              </a:schemeClr>
            </a:gs>
          </a:gsLst>
          <a:path path="circle">
            <a:fillToRect l="45000" t="65000" r="125000" b="100000"/>
          </a:path>
        </a:gradFill>
        <a:blipFill rotWithShape="1">
          <a:blip xmlns:r="http://schemas.openxmlformats.org/officeDocument/2006/relationships" r:embed="rId1">
            <a:duotone>
              <a:schemeClr val="phClr">
                <a:shade val="69000"/>
                <a:hueMod val="108000"/>
                <a:satMod val="164000"/>
                <a:lumMod val="74000"/>
              </a:schemeClr>
              <a:schemeClr val="phClr">
                <a:tint val="96000"/>
                <a:hueMod val="88000"/>
                <a:satMod val="140000"/>
                <a:lumMod val="132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292E63A9-BB86-4E3D-B92A-7223C6510D2E}"/>
    </a:ext>
  </a:extLst>
</a:theme>
</file>

<file path=docProps/app.xml><?xml version="1.0" encoding="utf-8"?>
<Properties xmlns="http://schemas.openxmlformats.org/officeDocument/2006/extended-properties" xmlns:vt="http://schemas.openxmlformats.org/officeDocument/2006/docPropsVTypes">
  <Template>Ion</Template>
  <TotalTime>7</TotalTime>
  <Words>83</Words>
  <Application>Microsoft Office PowerPoint</Application>
  <PresentationFormat>Widescreen</PresentationFormat>
  <Paragraphs>7</Paragraphs>
  <Slides>6</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6</vt:i4>
      </vt:variant>
    </vt:vector>
  </HeadingPairs>
  <TitlesOfParts>
    <vt:vector size="12" baseType="lpstr">
      <vt:lpstr>Arial</vt:lpstr>
      <vt:lpstr>Calibri</vt:lpstr>
      <vt:lpstr>Century Gothic</vt:lpstr>
      <vt:lpstr>HfW cursive</vt:lpstr>
      <vt:lpstr>Wingdings 3</vt:lpstr>
      <vt:lpstr>Ion</vt:lpstr>
      <vt:lpstr>Thursday 1st July 2021  L.O: Understand movement, forces and magnets   C: Working Scientifically  </vt:lpstr>
      <vt:lpstr>Let’s start by thinking about what we already know about magnets.</vt:lpstr>
      <vt:lpstr>Now let’s stick in our knowledge organisers and spend 10 minutes exploring and experimenting with the magnets.  Write down any observations you make on your whiteboards, so we can share our findings in 10 minutes. </vt:lpstr>
      <vt:lpstr>Now let’s watch a video and play some games to find out a bit more!</vt:lpstr>
      <vt:lpstr>Your task is to work in small groups and create a fun video for Newsround, explaining what magnets are and how they work.   We will watch these in 30 minutes. You can use posters and props to help you. </vt:lpstr>
      <vt:lpstr>Let’s watch the videos!   Red Pen Question:  You will be asked to write a star and a wish for another team. So make sure you are listening.</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Thursday 1st July 2021  L.O: Understand movement, forces and magnets   C: Working Scientifically  </dc:title>
  <dc:creator>Alice Watton</dc:creator>
  <cp:lastModifiedBy>Alice Watton</cp:lastModifiedBy>
  <cp:revision>1</cp:revision>
  <dcterms:created xsi:type="dcterms:W3CDTF">2021-06-27T15:10:51Z</dcterms:created>
  <dcterms:modified xsi:type="dcterms:W3CDTF">2021-06-27T15:18:06Z</dcterms:modified>
</cp:coreProperties>
</file>