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50" r:id="rId10"/>
    <p:sldMasterId id="2147483652" r:id="rId11"/>
  </p:sldMasterIdLst>
  <p:notesMasterIdLst>
    <p:notesMasterId r:id="rId28"/>
  </p:notesMasterIdLst>
  <p:sldIdLst>
    <p:sldId id="280" r:id="rId12"/>
    <p:sldId id="276" r:id="rId13"/>
    <p:sldId id="277" r:id="rId14"/>
    <p:sldId id="281" r:id="rId15"/>
    <p:sldId id="279" r:id="rId16"/>
    <p:sldId id="258" r:id="rId17"/>
    <p:sldId id="257" r:id="rId18"/>
    <p:sldId id="282" r:id="rId19"/>
    <p:sldId id="261" r:id="rId20"/>
    <p:sldId id="262" r:id="rId21"/>
    <p:sldId id="283" r:id="rId22"/>
    <p:sldId id="264" r:id="rId23"/>
    <p:sldId id="265" r:id="rId24"/>
    <p:sldId id="267" r:id="rId25"/>
    <p:sldId id="268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B294590-3665-4B70-ABB2-D16B242D976A}"/>
    <pc:docChg chg="custSel modSld">
      <pc:chgData name="James Clegg" userId="c6df1435-7a36-4b38-be4d-16e68e91152f" providerId="ADAL" clId="{6B294590-3665-4B70-ABB2-D16B242D976A}" dt="2020-10-05T08:38:52.165" v="13"/>
      <pc:docMkLst>
        <pc:docMk/>
      </pc:docMkLst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4030334386" sldId="257"/>
        </pc:sldMkLst>
        <pc:picChg chg="del">
          <ac:chgData name="James Clegg" userId="c6df1435-7a36-4b38-be4d-16e68e91152f" providerId="ADAL" clId="{6B294590-3665-4B70-ABB2-D16B242D976A}" dt="2020-10-05T08:38:23.258" v="3" actId="478"/>
          <ac:picMkLst>
            <pc:docMk/>
            <pc:sldMk cId="4030334386" sldId="2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542925169" sldId="258"/>
        </pc:sldMkLst>
        <pc:picChg chg="del">
          <ac:chgData name="James Clegg" userId="c6df1435-7a36-4b38-be4d-16e68e91152f" providerId="ADAL" clId="{6B294590-3665-4B70-ABB2-D16B242D976A}" dt="2020-10-05T08:38:20.504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652465368" sldId="261"/>
        </pc:sldMkLst>
        <pc:picChg chg="del">
          <ac:chgData name="James Clegg" userId="c6df1435-7a36-4b38-be4d-16e68e91152f" providerId="ADAL" clId="{6B294590-3665-4B70-ABB2-D16B242D976A}" dt="2020-10-05T08:38:27.952" v="5" actId="478"/>
          <ac:picMkLst>
            <pc:docMk/>
            <pc:sldMk cId="3652465368" sldId="261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118860474" sldId="262"/>
        </pc:sldMkLst>
        <pc:picChg chg="del">
          <ac:chgData name="James Clegg" userId="c6df1435-7a36-4b38-be4d-16e68e91152f" providerId="ADAL" clId="{6B294590-3665-4B70-ABB2-D16B242D976A}" dt="2020-10-05T08:38:30.746" v="6" actId="478"/>
          <ac:picMkLst>
            <pc:docMk/>
            <pc:sldMk cId="3118860474" sldId="26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965004716" sldId="264"/>
        </pc:sldMkLst>
        <pc:picChg chg="del">
          <ac:chgData name="James Clegg" userId="c6df1435-7a36-4b38-be4d-16e68e91152f" providerId="ADAL" clId="{6B294590-3665-4B70-ABB2-D16B242D976A}" dt="2020-10-05T08:38:35.666" v="8" actId="478"/>
          <ac:picMkLst>
            <pc:docMk/>
            <pc:sldMk cId="2965004716" sldId="264"/>
            <ac:picMk id="5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154943558" sldId="265"/>
        </pc:sldMkLst>
        <pc:picChg chg="del">
          <ac:chgData name="James Clegg" userId="c6df1435-7a36-4b38-be4d-16e68e91152f" providerId="ADAL" clId="{6B294590-3665-4B70-ABB2-D16B242D976A}" dt="2020-10-05T08:38:38.869" v="9" actId="478"/>
          <ac:picMkLst>
            <pc:docMk/>
            <pc:sldMk cId="2154943558" sldId="265"/>
            <ac:picMk id="7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099842429" sldId="267"/>
        </pc:sldMkLst>
        <pc:picChg chg="del">
          <ac:chgData name="James Clegg" userId="c6df1435-7a36-4b38-be4d-16e68e91152f" providerId="ADAL" clId="{6B294590-3665-4B70-ABB2-D16B242D976A}" dt="2020-10-05T08:38:41.435" v="10" actId="478"/>
          <ac:picMkLst>
            <pc:docMk/>
            <pc:sldMk cId="3099842429" sldId="26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027476523" sldId="268"/>
        </pc:sldMkLst>
        <pc:picChg chg="del">
          <ac:chgData name="James Clegg" userId="c6df1435-7a36-4b38-be4d-16e68e91152f" providerId="ADAL" clId="{6B294590-3665-4B70-ABB2-D16B242D976A}" dt="2020-10-05T08:38:44.349" v="11" actId="478"/>
          <ac:picMkLst>
            <pc:docMk/>
            <pc:sldMk cId="3027476523" sldId="26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1520589699" sldId="276"/>
        </pc:sldMkLst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194263529" sldId="277"/>
        </pc:sldMkLst>
        <pc:picChg chg="del">
          <ac:chgData name="James Clegg" userId="c6df1435-7a36-4b38-be4d-16e68e91152f" providerId="ADAL" clId="{6B294590-3665-4B70-ABB2-D16B242D976A}" dt="2020-10-05T08:38:14.482" v="0" actId="478"/>
          <ac:picMkLst>
            <pc:docMk/>
            <pc:sldMk cId="3194263529" sldId="277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1473978719" sldId="279"/>
        </pc:sldMkLst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3350443294" sldId="280"/>
        </pc:sldMkLst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23096704" sldId="281"/>
        </pc:sldMkLst>
        <pc:picChg chg="del">
          <ac:chgData name="James Clegg" userId="c6df1435-7a36-4b38-be4d-16e68e91152f" providerId="ADAL" clId="{6B294590-3665-4B70-ABB2-D16B242D976A}" dt="2020-10-05T08:38:16.721" v="1" actId="478"/>
          <ac:picMkLst>
            <pc:docMk/>
            <pc:sldMk cId="223096704" sldId="28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206421726" sldId="282"/>
        </pc:sldMkLst>
        <pc:picChg chg="del">
          <ac:chgData name="James Clegg" userId="c6df1435-7a36-4b38-be4d-16e68e91152f" providerId="ADAL" clId="{6B294590-3665-4B70-ABB2-D16B242D976A}" dt="2020-10-05T08:38:25.750" v="4" actId="478"/>
          <ac:picMkLst>
            <pc:docMk/>
            <pc:sldMk cId="3206421726" sldId="28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1615397070" sldId="283"/>
        </pc:sldMkLst>
        <pc:picChg chg="del">
          <ac:chgData name="James Clegg" userId="c6df1435-7a36-4b38-be4d-16e68e91152f" providerId="ADAL" clId="{6B294590-3665-4B70-ABB2-D16B242D976A}" dt="2020-10-05T08:38:33.621" v="7" actId="478"/>
          <ac:picMkLst>
            <pc:docMk/>
            <pc:sldMk cId="1615397070" sldId="28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4036963807" sldId="315"/>
        </pc:sldMkLst>
        <pc:picChg chg="del">
          <ac:chgData name="James Clegg" userId="c6df1435-7a36-4b38-be4d-16e68e91152f" providerId="ADAL" clId="{6B294590-3665-4B70-ABB2-D16B242D976A}" dt="2020-10-05T08:38:46.800" v="12" actId="478"/>
          <ac:picMkLst>
            <pc:docMk/>
            <pc:sldMk cId="4036963807" sldId="315"/>
            <ac:picMk id="5" creationId="{00000000-0000-0000-0000-000000000000}"/>
          </ac:picMkLst>
        </pc:picChg>
      </pc:sldChg>
    </pc:docChg>
  </pc:docChgLst>
  <pc:docChgLst>
    <pc:chgData name="James Clegg" userId="c6df1435-7a36-4b38-be4d-16e68e91152f" providerId="ADAL" clId="{D92C7345-FEF0-40CA-8838-E2218D58B070}"/>
    <pc:docChg chg="custSel delSld modSld">
      <pc:chgData name="James Clegg" userId="c6df1435-7a36-4b38-be4d-16e68e91152f" providerId="ADAL" clId="{D92C7345-FEF0-40CA-8838-E2218D58B070}" dt="2020-10-05T08:28:29.818" v="146"/>
      <pc:docMkLst>
        <pc:docMk/>
      </pc:docMkLst>
      <pc:sldChg chg="delSp modAnim">
        <pc:chgData name="James Clegg" userId="c6df1435-7a36-4b38-be4d-16e68e91152f" providerId="ADAL" clId="{D92C7345-FEF0-40CA-8838-E2218D58B070}" dt="2020-10-05T07:48:01.377" v="102"/>
        <pc:sldMkLst>
          <pc:docMk/>
          <pc:sldMk cId="4030334386" sldId="257"/>
        </pc:sldMkLst>
        <pc:spChg chg="del">
          <ac:chgData name="James Clegg" userId="c6df1435-7a36-4b38-be4d-16e68e91152f" providerId="ADAL" clId="{D92C7345-FEF0-40CA-8838-E2218D58B070}" dt="2020-10-05T07:37:11.740" v="3" actId="478"/>
          <ac:spMkLst>
            <pc:docMk/>
            <pc:sldMk cId="4030334386" sldId="257"/>
            <ac:spMk id="23" creationId="{BA3CBDD2-BFC8-45E2-85AD-657353051DB4}"/>
          </ac:spMkLst>
        </pc:spChg>
      </pc:sldChg>
      <pc:sldChg chg="delSp modSp modAnim">
        <pc:chgData name="James Clegg" userId="c6df1435-7a36-4b38-be4d-16e68e91152f" providerId="ADAL" clId="{D92C7345-FEF0-40CA-8838-E2218D58B070}" dt="2020-10-05T07:47:44.693" v="100" actId="1036"/>
        <pc:sldMkLst>
          <pc:docMk/>
          <pc:sldMk cId="2542925169" sldId="258"/>
        </pc:sldMkLst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17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1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21" creationId="{00000000-0000-0000-0000-000000000000}"/>
          </ac:spMkLst>
        </pc:spChg>
        <pc:spChg chg="del">
          <ac:chgData name="James Clegg" userId="c6df1435-7a36-4b38-be4d-16e68e91152f" providerId="ADAL" clId="{D92C7345-FEF0-40CA-8838-E2218D58B070}" dt="2020-10-05T07:37:09.333" v="2" actId="478"/>
          <ac:spMkLst>
            <pc:docMk/>
            <pc:sldMk cId="2542925169" sldId="258"/>
            <ac:spMk id="22" creationId="{D8ACFE3C-27BA-4D81-8DB5-B1C7C551B00C}"/>
          </ac:spMkLst>
        </pc:spChg>
      </pc:sldChg>
      <pc:sldChg chg="delSp modSp modAnim">
        <pc:chgData name="James Clegg" userId="c6df1435-7a36-4b38-be4d-16e68e91152f" providerId="ADAL" clId="{D92C7345-FEF0-40CA-8838-E2218D58B070}" dt="2020-10-05T08:12:48.641" v="110"/>
        <pc:sldMkLst>
          <pc:docMk/>
          <pc:sldMk cId="3652465368" sldId="261"/>
        </pc:sldMkLst>
        <pc:spChg chg="del">
          <ac:chgData name="James Clegg" userId="c6df1435-7a36-4b38-be4d-16e68e91152f" providerId="ADAL" clId="{D92C7345-FEF0-40CA-8838-E2218D58B070}" dt="2020-10-05T07:37:17.412" v="5" actId="478"/>
          <ac:spMkLst>
            <pc:docMk/>
            <pc:sldMk cId="3652465368" sldId="261"/>
            <ac:spMk id="34" creationId="{D456EC8E-BC72-4CF3-ACCE-134DA421553C}"/>
          </ac:spMkLst>
        </pc:spChg>
        <pc:cxnChg chg="mod">
          <ac:chgData name="James Clegg" userId="c6df1435-7a36-4b38-be4d-16e68e91152f" providerId="ADAL" clId="{D92C7345-FEF0-40CA-8838-E2218D58B070}" dt="2020-10-05T08:12:41.352" v="108" actId="1038"/>
          <ac:cxnSpMkLst>
            <pc:docMk/>
            <pc:sldMk cId="3652465368" sldId="261"/>
            <ac:cxnSpMk id="55" creationId="{00000000-0000-0000-0000-000000000000}"/>
          </ac:cxnSpMkLst>
        </pc:cxnChg>
      </pc:sldChg>
      <pc:sldChg chg="delSp modAnim">
        <pc:chgData name="James Clegg" userId="c6df1435-7a36-4b38-be4d-16e68e91152f" providerId="ADAL" clId="{D92C7345-FEF0-40CA-8838-E2218D58B070}" dt="2020-10-05T08:13:10.519" v="112"/>
        <pc:sldMkLst>
          <pc:docMk/>
          <pc:sldMk cId="3118860474" sldId="262"/>
        </pc:sldMkLst>
        <pc:spChg chg="del">
          <ac:chgData name="James Clegg" userId="c6df1435-7a36-4b38-be4d-16e68e91152f" providerId="ADAL" clId="{D92C7345-FEF0-40CA-8838-E2218D58B070}" dt="2020-10-05T07:37:21.001" v="6" actId="478"/>
          <ac:spMkLst>
            <pc:docMk/>
            <pc:sldMk cId="3118860474" sldId="262"/>
            <ac:spMk id="31" creationId="{7F408939-D75D-4D02-A308-9D53E8985C8A}"/>
          </ac:spMkLst>
        </pc:spChg>
      </pc:sldChg>
      <pc:sldChg chg="delSp modSp modAnim">
        <pc:chgData name="James Clegg" userId="c6df1435-7a36-4b38-be4d-16e68e91152f" providerId="ADAL" clId="{D92C7345-FEF0-40CA-8838-E2218D58B070}" dt="2020-10-05T08:21:52.029" v="118" actId="552"/>
        <pc:sldMkLst>
          <pc:docMk/>
          <pc:sldMk cId="2965004716" sldId="264"/>
        </pc:sldMkLst>
        <pc:spChg chg="del">
          <ac:chgData name="James Clegg" userId="c6df1435-7a36-4b38-be4d-16e68e91152f" providerId="ADAL" clId="{D92C7345-FEF0-40CA-8838-E2218D58B070}" dt="2020-10-05T07:37:26.942" v="7" actId="478"/>
          <ac:spMkLst>
            <pc:docMk/>
            <pc:sldMk cId="2965004716" sldId="264"/>
            <ac:spMk id="31" creationId="{490DD7E2-6A20-4BD4-B698-518BAECC80EE}"/>
          </ac:spMkLst>
        </pc:spChg>
        <pc:spChg chg="mod">
          <ac:chgData name="James Clegg" userId="c6df1435-7a36-4b38-be4d-16e68e91152f" providerId="ADAL" clId="{D92C7345-FEF0-40CA-8838-E2218D58B070}" dt="2020-10-05T08:21:47.311" v="117" actId="552"/>
          <ac:spMkLst>
            <pc:docMk/>
            <pc:sldMk cId="2965004716" sldId="264"/>
            <ac:spMk id="3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41.990" v="47" actId="14100"/>
          <ac:spMkLst>
            <pc:docMk/>
            <pc:sldMk cId="2965004716" sldId="264"/>
            <ac:spMk id="3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1.919" v="75" actId="555"/>
          <ac:spMkLst>
            <pc:docMk/>
            <pc:sldMk cId="2965004716" sldId="264"/>
            <ac:spMk id="4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1.919" v="75" actId="555"/>
          <ac:spMkLst>
            <pc:docMk/>
            <pc:sldMk cId="2965004716" sldId="264"/>
            <ac:spMk id="43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29.983" v="45"/>
          <ac:spMkLst>
            <pc:docMk/>
            <pc:sldMk cId="2965004716" sldId="264"/>
            <ac:spMk id="4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2.557" v="116" actId="553"/>
          <ac:spMkLst>
            <pc:docMk/>
            <pc:sldMk cId="2965004716" sldId="264"/>
            <ac:spMk id="4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7.311" v="117" actId="552"/>
          <ac:spMkLst>
            <pc:docMk/>
            <pc:sldMk cId="2965004716" sldId="264"/>
            <ac:spMk id="4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9:14.662" v="61" actId="1036"/>
          <ac:spMkLst>
            <pc:docMk/>
            <pc:sldMk cId="2965004716" sldId="264"/>
            <ac:spMk id="5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9.132" v="89" actId="1035"/>
          <ac:spMkLst>
            <pc:docMk/>
            <pc:sldMk cId="2965004716" sldId="264"/>
            <ac:spMk id="5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9.132" v="89" actId="1035"/>
          <ac:spMkLst>
            <pc:docMk/>
            <pc:sldMk cId="2965004716" sldId="264"/>
            <ac:spMk id="5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9:14.662" v="61" actId="1036"/>
          <ac:spMkLst>
            <pc:docMk/>
            <pc:sldMk cId="2965004716" sldId="264"/>
            <ac:spMk id="5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2.557" v="116" actId="553"/>
          <ac:spMkLst>
            <pc:docMk/>
            <pc:sldMk cId="2965004716" sldId="264"/>
            <ac:spMk id="56" creationId="{00000000-0000-0000-0000-000000000000}"/>
          </ac:spMkLst>
        </pc:spChg>
        <pc:cxnChg chg="mod">
          <ac:chgData name="James Clegg" userId="c6df1435-7a36-4b38-be4d-16e68e91152f" providerId="ADAL" clId="{D92C7345-FEF0-40CA-8838-E2218D58B070}" dt="2020-10-05T08:21:52.029" v="118" actId="552"/>
          <ac:cxnSpMkLst>
            <pc:docMk/>
            <pc:sldMk cId="2965004716" sldId="264"/>
            <ac:cxnSpMk id="3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38.513" v="115" actId="553"/>
          <ac:cxnSpMkLst>
            <pc:docMk/>
            <pc:sldMk cId="2965004716" sldId="264"/>
            <ac:cxnSpMk id="4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52.029" v="118" actId="552"/>
          <ac:cxnSpMkLst>
            <pc:docMk/>
            <pc:sldMk cId="2965004716" sldId="264"/>
            <ac:cxnSpMk id="49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38.513" v="115" actId="553"/>
          <ac:cxnSpMkLst>
            <pc:docMk/>
            <pc:sldMk cId="2965004716" sldId="264"/>
            <ac:cxnSpMk id="57" creationId="{00000000-0000-0000-0000-000000000000}"/>
          </ac:cxnSpMkLst>
        </pc:cxnChg>
      </pc:sldChg>
      <pc:sldChg chg="delSp modSp">
        <pc:chgData name="James Clegg" userId="c6df1435-7a36-4b38-be4d-16e68e91152f" providerId="ADAL" clId="{D92C7345-FEF0-40CA-8838-E2218D58B070}" dt="2020-10-05T08:22:53.454" v="139" actId="14100"/>
        <pc:sldMkLst>
          <pc:docMk/>
          <pc:sldMk cId="2154943558" sldId="265"/>
        </pc:sldMkLst>
        <pc:spChg chg="del">
          <ac:chgData name="James Clegg" userId="c6df1435-7a36-4b38-be4d-16e68e91152f" providerId="ADAL" clId="{D92C7345-FEF0-40CA-8838-E2218D58B070}" dt="2020-10-05T07:37:29.877" v="8" actId="478"/>
          <ac:spMkLst>
            <pc:docMk/>
            <pc:sldMk cId="2154943558" sldId="265"/>
            <ac:spMk id="46" creationId="{25FC3948-7DD6-40A1-AA79-967FA168A7A0}"/>
          </ac:spMkLst>
        </pc:spChg>
        <pc:spChg chg="mod">
          <ac:chgData name="James Clegg" userId="c6df1435-7a36-4b38-be4d-16e68e91152f" providerId="ADAL" clId="{D92C7345-FEF0-40CA-8838-E2218D58B070}" dt="2020-10-05T07:40:05.532" v="68" actId="14100"/>
          <ac:spMkLst>
            <pc:docMk/>
            <pc:sldMk cId="2154943558" sldId="265"/>
            <ac:spMk id="4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6.530" v="74" actId="555"/>
          <ac:spMkLst>
            <pc:docMk/>
            <pc:sldMk cId="2154943558" sldId="265"/>
            <ac:spMk id="5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58.120" v="119" actId="552"/>
          <ac:spMkLst>
            <pc:docMk/>
            <pc:sldMk cId="2154943558" sldId="265"/>
            <ac:spMk id="5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53.454" v="139" actId="14100"/>
          <ac:spMkLst>
            <pc:docMk/>
            <pc:sldMk cId="2154943558" sldId="265"/>
            <ac:spMk id="5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6.530" v="74" actId="555"/>
          <ac:spMkLst>
            <pc:docMk/>
            <pc:sldMk cId="2154943558" sldId="265"/>
            <ac:spMk id="56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31.464" v="135" actId="553"/>
          <ac:spMkLst>
            <pc:docMk/>
            <pc:sldMk cId="2154943558" sldId="265"/>
            <ac:spMk id="6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14.577" v="70" actId="14100"/>
          <ac:spMkLst>
            <pc:docMk/>
            <pc:sldMk cId="2154943558" sldId="265"/>
            <ac:spMk id="6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2.927" v="73" actId="555"/>
          <ac:spMkLst>
            <pc:docMk/>
            <pc:sldMk cId="2154943558" sldId="265"/>
            <ac:spMk id="6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58.120" v="119" actId="552"/>
          <ac:spMkLst>
            <pc:docMk/>
            <pc:sldMk cId="2154943558" sldId="265"/>
            <ac:spMk id="67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47.922" v="138" actId="14100"/>
          <ac:spMkLst>
            <pc:docMk/>
            <pc:sldMk cId="2154943558" sldId="265"/>
            <ac:spMk id="6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2.927" v="73" actId="555"/>
          <ac:spMkLst>
            <pc:docMk/>
            <pc:sldMk cId="2154943558" sldId="265"/>
            <ac:spMk id="6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31.464" v="135" actId="553"/>
          <ac:spMkLst>
            <pc:docMk/>
            <pc:sldMk cId="2154943558" sldId="265"/>
            <ac:spMk id="72" creationId="{00000000-0000-0000-0000-000000000000}"/>
          </ac:spMkLst>
        </pc:spChg>
        <pc:cxnChg chg="mod">
          <ac:chgData name="James Clegg" userId="c6df1435-7a36-4b38-be4d-16e68e91152f" providerId="ADAL" clId="{D92C7345-FEF0-40CA-8838-E2218D58B070}" dt="2020-10-05T08:22:08.553" v="120" actId="552"/>
          <ac:cxnSpMkLst>
            <pc:docMk/>
            <pc:sldMk cId="2154943558" sldId="265"/>
            <ac:cxnSpMk id="53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38.751" v="136" actId="553"/>
          <ac:cxnSpMkLst>
            <pc:docMk/>
            <pc:sldMk cId="2154943558" sldId="265"/>
            <ac:cxnSpMk id="62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13.828" v="133" actId="1036"/>
          <ac:cxnSpMkLst>
            <pc:docMk/>
            <pc:sldMk cId="2154943558" sldId="265"/>
            <ac:cxnSpMk id="63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23.697" v="134" actId="555"/>
          <ac:cxnSpMkLst>
            <pc:docMk/>
            <pc:sldMk cId="2154943558" sldId="265"/>
            <ac:cxnSpMk id="6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23.697" v="134" actId="555"/>
          <ac:cxnSpMkLst>
            <pc:docMk/>
            <pc:sldMk cId="2154943558" sldId="265"/>
            <ac:cxnSpMk id="71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38.751" v="136" actId="553"/>
          <ac:cxnSpMkLst>
            <pc:docMk/>
            <pc:sldMk cId="2154943558" sldId="265"/>
            <ac:cxnSpMk id="73" creationId="{00000000-0000-0000-0000-000000000000}"/>
          </ac:cxnSpMkLst>
        </pc:cxnChg>
      </pc:sldChg>
      <pc:sldChg chg="delSp modSp modAnim">
        <pc:chgData name="James Clegg" userId="c6df1435-7a36-4b38-be4d-16e68e91152f" providerId="ADAL" clId="{D92C7345-FEF0-40CA-8838-E2218D58B070}" dt="2020-10-05T08:28:29.818" v="146"/>
        <pc:sldMkLst>
          <pc:docMk/>
          <pc:sldMk cId="3027476523" sldId="268"/>
        </pc:sldMkLst>
        <pc:spChg chg="mod">
          <ac:chgData name="James Clegg" userId="c6df1435-7a36-4b38-be4d-16e68e91152f" providerId="ADAL" clId="{D92C7345-FEF0-40CA-8838-E2218D58B070}" dt="2020-10-05T07:37:51.843" v="22" actId="1037"/>
          <ac:spMkLst>
            <pc:docMk/>
            <pc:sldMk cId="3027476523" sldId="268"/>
            <ac:spMk id="1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7:51.843" v="22" actId="1037"/>
          <ac:spMkLst>
            <pc:docMk/>
            <pc:sldMk cId="3027476523" sldId="268"/>
            <ac:spMk id="1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7:56.199" v="30" actId="1036"/>
          <ac:spMkLst>
            <pc:docMk/>
            <pc:sldMk cId="3027476523" sldId="268"/>
            <ac:spMk id="13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02.118" v="41" actId="1038"/>
          <ac:spMkLst>
            <pc:docMk/>
            <pc:sldMk cId="3027476523" sldId="268"/>
            <ac:spMk id="14" creationId="{00000000-0000-0000-0000-000000000000}"/>
          </ac:spMkLst>
        </pc:spChg>
        <pc:spChg chg="del">
          <ac:chgData name="James Clegg" userId="c6df1435-7a36-4b38-be4d-16e68e91152f" providerId="ADAL" clId="{D92C7345-FEF0-40CA-8838-E2218D58B070}" dt="2020-10-05T07:37:33.554" v="9" actId="478"/>
          <ac:spMkLst>
            <pc:docMk/>
            <pc:sldMk cId="3027476523" sldId="268"/>
            <ac:spMk id="23" creationId="{AA2683F2-22C1-49DD-8BC9-BFA3A3124265}"/>
          </ac:spMkLst>
        </pc:spChg>
      </pc:sldChg>
      <pc:sldChg chg="del">
        <pc:chgData name="James Clegg" userId="c6df1435-7a36-4b38-be4d-16e68e91152f" providerId="ADAL" clId="{D92C7345-FEF0-40CA-8838-E2218D58B070}" dt="2020-10-05T08:27:47.597" v="140" actId="2696"/>
        <pc:sldMkLst>
          <pc:docMk/>
          <pc:sldMk cId="2028528299" sldId="271"/>
        </pc:sldMkLst>
      </pc:sldChg>
      <pc:sldChg chg="delSp">
        <pc:chgData name="James Clegg" userId="c6df1435-7a36-4b38-be4d-16e68e91152f" providerId="ADAL" clId="{D92C7345-FEF0-40CA-8838-E2218D58B070}" dt="2020-10-05T07:36:54.849" v="0" actId="478"/>
        <pc:sldMkLst>
          <pc:docMk/>
          <pc:sldMk cId="3194263529" sldId="277"/>
        </pc:sldMkLst>
        <pc:spChg chg="del">
          <ac:chgData name="James Clegg" userId="c6df1435-7a36-4b38-be4d-16e68e91152f" providerId="ADAL" clId="{D92C7345-FEF0-40CA-8838-E2218D58B070}" dt="2020-10-05T07:36:54.849" v="0" actId="478"/>
          <ac:spMkLst>
            <pc:docMk/>
            <pc:sldMk cId="3194263529" sldId="277"/>
            <ac:spMk id="3" creationId="{5185E0B6-0EC6-43AF-80D9-A8DE195DE295}"/>
          </ac:spMkLst>
        </pc:spChg>
      </pc:sldChg>
      <pc:sldChg chg="delSp modAnim">
        <pc:chgData name="James Clegg" userId="c6df1435-7a36-4b38-be4d-16e68e91152f" providerId="ADAL" clId="{D92C7345-FEF0-40CA-8838-E2218D58B070}" dt="2020-10-05T07:47:26.254" v="91"/>
        <pc:sldMkLst>
          <pc:docMk/>
          <pc:sldMk cId="223096704" sldId="281"/>
        </pc:sldMkLst>
        <pc:spChg chg="del">
          <ac:chgData name="James Clegg" userId="c6df1435-7a36-4b38-be4d-16e68e91152f" providerId="ADAL" clId="{D92C7345-FEF0-40CA-8838-E2218D58B070}" dt="2020-10-05T07:36:57.936" v="1" actId="478"/>
          <ac:spMkLst>
            <pc:docMk/>
            <pc:sldMk cId="223096704" sldId="281"/>
            <ac:spMk id="3" creationId="{5185E0B6-0EC6-43AF-80D9-A8DE195DE295}"/>
          </ac:spMkLst>
        </pc:spChg>
      </pc:sldChg>
      <pc:sldChg chg="delSp modAnim">
        <pc:chgData name="James Clegg" userId="c6df1435-7a36-4b38-be4d-16e68e91152f" providerId="ADAL" clId="{D92C7345-FEF0-40CA-8838-E2218D58B070}" dt="2020-10-05T08:12:23.098" v="104"/>
        <pc:sldMkLst>
          <pc:docMk/>
          <pc:sldMk cId="3206421726" sldId="282"/>
        </pc:sldMkLst>
        <pc:spChg chg="del">
          <ac:chgData name="James Clegg" userId="c6df1435-7a36-4b38-be4d-16e68e91152f" providerId="ADAL" clId="{D92C7345-FEF0-40CA-8838-E2218D58B070}" dt="2020-10-05T07:37:14.703" v="4" actId="478"/>
          <ac:spMkLst>
            <pc:docMk/>
            <pc:sldMk cId="3206421726" sldId="282"/>
            <ac:spMk id="23" creationId="{BA3CBDD2-BFC8-45E2-85AD-657353051DB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97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689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131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26/10/2021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915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0139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25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3442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64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518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1399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6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8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83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6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01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94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1.emf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20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6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512" y="1688441"/>
            <a:ext cx="5553937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4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8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Which of these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calculations are equal to 12?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4           10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Which of these calculations are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equal to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Write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calculations using the digit cards.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34836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8292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55272" y="4467885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6206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86739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70851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9426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Which of these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calculations are equal to 12?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4           10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Which of these calculations are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equal to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Write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calculations using the digit cards.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34836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8292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55272" y="4467885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6206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86739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70851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sp>
        <p:nvSpPr>
          <p:cNvPr id="10" name="Oval 9"/>
          <p:cNvSpPr/>
          <p:nvPr/>
        </p:nvSpPr>
        <p:spPr>
          <a:xfrm>
            <a:off x="1163782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16545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713697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331527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323188" y="2830348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91162" y="2830348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268183" y="4281538"/>
                <a:ext cx="201193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8183" y="4281538"/>
                <a:ext cx="2011931" cy="1569660"/>
              </a:xfrm>
              <a:prstGeom prst="rect">
                <a:avLst/>
              </a:prstGeom>
              <a:blipFill>
                <a:blip r:embed="rId6"/>
                <a:stretch>
                  <a:fillRect l="-4545" t="-3101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30401" y="4257852"/>
                <a:ext cx="201193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0401" y="4257852"/>
                <a:ext cx="2011931" cy="1569660"/>
              </a:xfrm>
              <a:prstGeom prst="rect">
                <a:avLst/>
              </a:prstGeom>
              <a:blipFill>
                <a:blip r:embed="rId7"/>
                <a:stretch>
                  <a:fillRect l="-4848" t="-3101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309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97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612297"/>
              </p:ext>
            </p:extLst>
          </p:nvPr>
        </p:nvGraphicFramePr>
        <p:xfrm>
          <a:off x="892552" y="987783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1045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2898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870" y="1623178"/>
            <a:ext cx="218500" cy="2501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640" y="1481225"/>
            <a:ext cx="378174" cy="1056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19" y="1527785"/>
            <a:ext cx="1024254" cy="1071906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21903"/>
              </p:ext>
            </p:extLst>
          </p:nvPr>
        </p:nvGraphicFramePr>
        <p:xfrm>
          <a:off x="5512049" y="1822392"/>
          <a:ext cx="2491776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592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3059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3059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985484" y="3002549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689" y="1479393"/>
            <a:ext cx="378174" cy="10560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032" y="3522162"/>
            <a:ext cx="378174" cy="1056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78" y="2466596"/>
            <a:ext cx="1024254" cy="10719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08" y="1473321"/>
            <a:ext cx="378174" cy="10560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204" y="1484333"/>
            <a:ext cx="378174" cy="105609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81446" y="377614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48585" y="37884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945" y="3503624"/>
            <a:ext cx="378174" cy="10560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591" y="1473320"/>
            <a:ext cx="378174" cy="105609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704634" y="37884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70" y="1623178"/>
            <a:ext cx="218500" cy="2501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870" y="3734653"/>
            <a:ext cx="218500" cy="2501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70" y="3734653"/>
            <a:ext cx="218500" cy="25010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0" y="3734653"/>
            <a:ext cx="218500" cy="2501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767822"/>
              </p:ext>
            </p:extLst>
          </p:nvPr>
        </p:nvGraphicFramePr>
        <p:xfrm>
          <a:off x="892552" y="987783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1045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2898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633"/>
              </p:ext>
            </p:extLst>
          </p:nvPr>
        </p:nvGraphicFramePr>
        <p:xfrm>
          <a:off x="5722205" y="1586208"/>
          <a:ext cx="2270118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127038" y="2750457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12938" y="285597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49017" y="222475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97749" y="355625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6677" y="354352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65702" y="355625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070" y="2099602"/>
            <a:ext cx="694859" cy="681100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351" y="4175179"/>
            <a:ext cx="694859" cy="681100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552" y="1495699"/>
            <a:ext cx="694859" cy="681100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241" y="1509554"/>
            <a:ext cx="694859" cy="681100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3071" y="1509554"/>
            <a:ext cx="694859" cy="681100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161" y="3543524"/>
            <a:ext cx="694859" cy="681100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661" y="1495699"/>
            <a:ext cx="694859" cy="681100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069" y="3561495"/>
            <a:ext cx="694859" cy="681100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739" y="2088926"/>
            <a:ext cx="694859" cy="68110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4209" y="3561495"/>
            <a:ext cx="694859" cy="681100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352" y="3561495"/>
            <a:ext cx="694859" cy="681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327146"/>
              </p:ext>
            </p:extLst>
          </p:nvPr>
        </p:nvGraphicFramePr>
        <p:xfrm>
          <a:off x="1718241" y="1676105"/>
          <a:ext cx="2270118" cy="280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95256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123074" y="2840354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45053" y="236623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93785" y="371542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42713" y="370269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861738" y="371542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797898"/>
              </p:ext>
            </p:extLst>
          </p:nvPr>
        </p:nvGraphicFramePr>
        <p:xfrm>
          <a:off x="5253216" y="1676105"/>
          <a:ext cx="2270118" cy="280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95256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658049" y="2840354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3949" y="302900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180028" y="238267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28760" y="37292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7688" y="371655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396713" y="37292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" name="Oval 1"/>
          <p:cNvSpPr/>
          <p:nvPr/>
        </p:nvSpPr>
        <p:spPr>
          <a:xfrm>
            <a:off x="1822491" y="3015146"/>
            <a:ext cx="1380226" cy="7002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642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9" grpId="0"/>
      <p:bldP spid="42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096241"/>
              </p:ext>
            </p:extLst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495211"/>
              </p:ext>
            </p:extLst>
          </p:nvPr>
        </p:nvGraphicFramePr>
        <p:xfrm>
          <a:off x="5829137" y="1721026"/>
          <a:ext cx="223092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64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71841" y="2857020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841" y="2857020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488192" y="36568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1419557"/>
            <a:ext cx="982797" cy="10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3290772"/>
            <a:ext cx="982797" cy="1028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2355164"/>
            <a:ext cx="982797" cy="10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1419371"/>
            <a:ext cx="362649" cy="10127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1419371"/>
            <a:ext cx="362649" cy="1012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1419371"/>
            <a:ext cx="362649" cy="10127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1419371"/>
            <a:ext cx="362649" cy="10127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960" y="1545635"/>
            <a:ext cx="232788" cy="26645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735245" y="36568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65089" y="367296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2350649"/>
            <a:ext cx="362649" cy="101274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2350649"/>
            <a:ext cx="362649" cy="101274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2350649"/>
            <a:ext cx="362649" cy="10127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2350649"/>
            <a:ext cx="362649" cy="1012743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2912798" y="2648674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2704682" y="2631224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545635"/>
            <a:ext cx="218500" cy="25010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545635"/>
            <a:ext cx="218500" cy="25010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545635"/>
            <a:ext cx="218500" cy="25010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766448"/>
            <a:ext cx="218500" cy="25010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766448"/>
            <a:ext cx="218500" cy="25010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766448"/>
            <a:ext cx="218500" cy="250104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H="1" flipV="1">
            <a:off x="4017939" y="1766120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3702189" y="1760236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3852172" y="1780154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524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460142"/>
              </p:ext>
            </p:extLst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915735"/>
              </p:ext>
            </p:extLst>
          </p:nvPr>
        </p:nvGraphicFramePr>
        <p:xfrm>
          <a:off x="5867035" y="1805003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59065" y="295493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065" y="2954935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350864" y="37331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69311" y="373314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05253" y="373314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752" y="2078294"/>
            <a:ext cx="694859" cy="681100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0233" y="1468142"/>
            <a:ext cx="694859" cy="68110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543" y="1453935"/>
            <a:ext cx="694859" cy="681100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4644" y="2058622"/>
            <a:ext cx="694859" cy="681100"/>
          </a:xfrm>
          <a:prstGeom prst="rect">
            <a:avLst/>
          </a:prstGeom>
        </p:spPr>
      </p:pic>
      <p:pic>
        <p:nvPicPr>
          <p:cNvPr id="45" name="Picture 4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4975" y="1453935"/>
            <a:ext cx="694859" cy="681100"/>
          </a:xfrm>
          <a:prstGeom prst="rect">
            <a:avLst/>
          </a:prstGeom>
        </p:spPr>
      </p:pic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4621" y="1453935"/>
            <a:ext cx="694859" cy="681100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8611" y="1455274"/>
            <a:ext cx="694859" cy="681100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1434041"/>
            <a:ext cx="694859" cy="681100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9583" y="2050105"/>
            <a:ext cx="694859" cy="681100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9480" y="2666169"/>
            <a:ext cx="694859" cy="681100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4017" y="2678012"/>
            <a:ext cx="694859" cy="681100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3274449"/>
            <a:ext cx="694859" cy="681100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2050105"/>
            <a:ext cx="694859" cy="681100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 flipV="1">
            <a:off x="3612749" y="335638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1256" y="2082457"/>
            <a:ext cx="694859" cy="681100"/>
          </a:xfrm>
          <a:prstGeom prst="rect">
            <a:avLst/>
          </a:prstGeom>
        </p:spPr>
      </p:pic>
      <p:cxnSp>
        <p:nvCxnSpPr>
          <p:cNvPr id="35" name="Straight Connector 34"/>
          <p:cNvCxnSpPr/>
          <p:nvPr/>
        </p:nvCxnSpPr>
        <p:spPr>
          <a:xfrm flipV="1">
            <a:off x="4208388" y="274710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3612749" y="278820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4208388" y="2136374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612749" y="2094761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4179991" y="1544665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571787" y="149907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2268235" y="214924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1886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2" grpId="0"/>
      <p:bldP spid="43" grpId="0"/>
      <p:bldP spid="51" grpId="0"/>
      <p:bldP spid="5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8885E5C-4506-42E6-9B4C-B5FFD1017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1 - 3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16153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66803" y="644800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264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25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100644" y="644800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289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64876" y="644800"/>
            <a:ext cx="1940061" cy="1764119"/>
            <a:chOff x="2302912" y="349912"/>
            <a:chExt cx="1940061" cy="1764119"/>
          </a:xfrm>
        </p:grpSpPr>
        <p:grpSp>
          <p:nvGrpSpPr>
            <p:cNvPr id="22" name="Group 2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9" name="Straight Connector 28"/>
              <p:cNvCxnSpPr>
                <a:stCxn id="2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3028422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25</a:t>
              </a:r>
              <a:endParaRPr lang="en-GB" sz="25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408540" y="1547835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20</a:t>
              </a:r>
              <a:endParaRPr lang="en-GB" sz="25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</a:t>
              </a:r>
              <a:endParaRPr lang="en-GB" sz="2500" dirty="0"/>
            </a:p>
          </p:txBody>
        </p:sp>
      </p:grpSp>
      <p:cxnSp>
        <p:nvCxnSpPr>
          <p:cNvPr id="32" name="Straight Connector 31"/>
          <p:cNvCxnSpPr/>
          <p:nvPr/>
        </p:nvCxnSpPr>
        <p:spPr>
          <a:xfrm flipV="1">
            <a:off x="1039303" y="3502632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388078" y="351326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264</a:t>
            </a:r>
            <a:endParaRPr lang="en-GB" sz="320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1753820" y="341597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Arc 38"/>
          <p:cNvSpPr/>
          <p:nvPr/>
        </p:nvSpPr>
        <p:spPr>
          <a:xfrm flipH="1">
            <a:off x="1753816" y="2715815"/>
            <a:ext cx="2997053" cy="118554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620861" y="2179126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0861" y="2179126"/>
                <a:ext cx="1010213" cy="584775"/>
              </a:xfrm>
              <a:prstGeom prst="rect">
                <a:avLst/>
              </a:prstGeom>
              <a:blipFill>
                <a:blip r:embed="rId5"/>
                <a:stretch>
                  <a:fillRect t="-14583" r="-14458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371154" y="353426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284</a:t>
            </a:r>
            <a:endParaRPr lang="en-GB" sz="3200" dirty="0"/>
          </a:p>
        </p:txBody>
      </p:sp>
      <p:cxnSp>
        <p:nvCxnSpPr>
          <p:cNvPr id="42" name="Straight Connector 41"/>
          <p:cNvCxnSpPr/>
          <p:nvPr/>
        </p:nvCxnSpPr>
        <p:spPr>
          <a:xfrm>
            <a:off x="4767761" y="341243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926508" y="2179126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6508" y="2179126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Arc 43"/>
          <p:cNvSpPr/>
          <p:nvPr/>
        </p:nvSpPr>
        <p:spPr>
          <a:xfrm flipH="1">
            <a:off x="4801273" y="2715814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14957" y="351773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289</a:t>
            </a:r>
            <a:endParaRPr lang="en-GB" sz="3200" dirty="0"/>
          </a:p>
        </p:txBody>
      </p:sp>
      <p:cxnSp>
        <p:nvCxnSpPr>
          <p:cNvPr id="46" name="Straight Connector 45"/>
          <p:cNvCxnSpPr/>
          <p:nvPr/>
        </p:nvCxnSpPr>
        <p:spPr>
          <a:xfrm>
            <a:off x="5993924" y="342632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1039303" y="5497752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388078" y="550838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264</a:t>
            </a:r>
            <a:endParaRPr lang="en-GB" sz="32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1753820" y="541109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 flipH="1">
            <a:off x="2979982" y="4780176"/>
            <a:ext cx="2997053" cy="111260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987425" y="4258316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425" y="4258316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737" r="-15060" b="-336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2541924" y="549537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269</a:t>
            </a:r>
            <a:endParaRPr lang="en-GB" sz="3200" dirty="0"/>
          </a:p>
        </p:txBody>
      </p:sp>
      <p:cxnSp>
        <p:nvCxnSpPr>
          <p:cNvPr id="53" name="Straight Connector 52"/>
          <p:cNvCxnSpPr/>
          <p:nvPr/>
        </p:nvCxnSpPr>
        <p:spPr>
          <a:xfrm>
            <a:off x="2938531" y="537354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1886800" y="4258316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00" y="4258316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737" r="-19084" b="-336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Arc 54"/>
          <p:cNvSpPr/>
          <p:nvPr/>
        </p:nvSpPr>
        <p:spPr>
          <a:xfrm flipH="1">
            <a:off x="1765506" y="4780176"/>
            <a:ext cx="1175764" cy="111260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614957" y="551285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289</a:t>
            </a:r>
            <a:endParaRPr lang="en-GB" sz="3200" dirty="0"/>
          </a:p>
        </p:txBody>
      </p:sp>
      <p:cxnSp>
        <p:nvCxnSpPr>
          <p:cNvPr id="57" name="Straight Connector 56"/>
          <p:cNvCxnSpPr/>
          <p:nvPr/>
        </p:nvCxnSpPr>
        <p:spPr>
          <a:xfrm>
            <a:off x="5993924" y="542144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6500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5" grpId="0"/>
      <p:bldP spid="39" grpId="0" animBg="1"/>
      <p:bldP spid="40" grpId="0"/>
      <p:bldP spid="41" grpId="0"/>
      <p:bldP spid="43" grpId="0"/>
      <p:bldP spid="44" grpId="0" animBg="1"/>
      <p:bldP spid="45" grpId="0"/>
      <p:bldP spid="48" grpId="0"/>
      <p:bldP spid="50" grpId="0" animBg="1"/>
      <p:bldP spid="51" grpId="0"/>
      <p:bldP spid="52" grpId="0"/>
      <p:bldP spid="54" grpId="0"/>
      <p:bldP spid="55" grpId="0" animBg="1"/>
      <p:bldP spid="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70757" y="442557"/>
                <a:ext cx="235673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486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54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757" y="442557"/>
                <a:ext cx="2356735" cy="646331"/>
              </a:xfrm>
              <a:prstGeom prst="rect">
                <a:avLst/>
              </a:prstGeom>
              <a:blipFill>
                <a:blip r:embed="rId5"/>
                <a:stretch>
                  <a:fillRect l="-7752" t="-16981" r="-697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3007299" y="45517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432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854007" y="585169"/>
            <a:ext cx="1940061" cy="1764119"/>
            <a:chOff x="2302912" y="349912"/>
            <a:chExt cx="1940061" cy="1764119"/>
          </a:xfrm>
        </p:grpSpPr>
        <p:grpSp>
          <p:nvGrpSpPr>
            <p:cNvPr id="22" name="Group 2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9" name="Straight Connector 28"/>
              <p:cNvCxnSpPr>
                <a:stCxn id="2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3041518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54</a:t>
              </a:r>
              <a:endParaRPr lang="en-GB" sz="25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410904" y="1571176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50</a:t>
              </a:r>
              <a:endParaRPr lang="en-GB" sz="25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727511" y="1585940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4</a:t>
              </a:r>
              <a:endParaRPr lang="en-GB" sz="2500" dirty="0"/>
            </a:p>
          </p:txBody>
        </p:sp>
      </p:grpSp>
      <p:cxnSp>
        <p:nvCxnSpPr>
          <p:cNvPr id="48" name="Straight Connector 47"/>
          <p:cNvCxnSpPr/>
          <p:nvPr/>
        </p:nvCxnSpPr>
        <p:spPr>
          <a:xfrm flipV="1">
            <a:off x="1537855" y="3261126"/>
            <a:ext cx="5757225" cy="3397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Arc 48"/>
          <p:cNvSpPr/>
          <p:nvPr/>
        </p:nvSpPr>
        <p:spPr>
          <a:xfrm>
            <a:off x="2396343" y="2462513"/>
            <a:ext cx="979148" cy="1324789"/>
          </a:xfrm>
          <a:prstGeom prst="arc">
            <a:avLst>
              <a:gd name="adj1" fmla="val 10672962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063102" y="1888928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3102" y="1888928"/>
                <a:ext cx="1010213" cy="584775"/>
              </a:xfrm>
              <a:prstGeom prst="rect">
                <a:avLst/>
              </a:prstGeom>
              <a:blipFill>
                <a:blip r:embed="rId6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Connector 52"/>
          <p:cNvCxnSpPr/>
          <p:nvPr/>
        </p:nvCxnSpPr>
        <p:spPr>
          <a:xfrm>
            <a:off x="2389120" y="320087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015831" y="327512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432</a:t>
            </a:r>
            <a:endParaRPr lang="en-GB" sz="3200" dirty="0"/>
          </a:p>
        </p:txBody>
      </p:sp>
      <p:sp>
        <p:nvSpPr>
          <p:cNvPr id="55" name="Arc 54"/>
          <p:cNvSpPr/>
          <p:nvPr/>
        </p:nvSpPr>
        <p:spPr>
          <a:xfrm>
            <a:off x="3416191" y="2409536"/>
            <a:ext cx="2437813" cy="1394662"/>
          </a:xfrm>
          <a:prstGeom prst="arc">
            <a:avLst>
              <a:gd name="adj1" fmla="val 10692031"/>
              <a:gd name="adj2" fmla="val 49113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517099" y="188892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099" y="1888928"/>
                <a:ext cx="801823" cy="584775"/>
              </a:xfrm>
              <a:prstGeom prst="rect">
                <a:avLst/>
              </a:prstGeom>
              <a:blipFill>
                <a:blip r:embed="rId7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3109905" y="330564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436</a:t>
            </a:r>
            <a:endParaRPr lang="en-GB" sz="32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3407644" y="319747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478330" y="33088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486</a:t>
            </a:r>
            <a:endParaRPr lang="en-GB" sz="3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5861943" y="318481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1704109" y="5430479"/>
            <a:ext cx="5752724" cy="2201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Arc 63"/>
          <p:cNvSpPr/>
          <p:nvPr/>
        </p:nvSpPr>
        <p:spPr>
          <a:xfrm>
            <a:off x="4859189" y="4595734"/>
            <a:ext cx="1002754" cy="1386605"/>
          </a:xfrm>
          <a:prstGeom prst="arc">
            <a:avLst>
              <a:gd name="adj1" fmla="val 10621074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3130300" y="405603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0300" y="4056039"/>
                <a:ext cx="1010213" cy="584775"/>
              </a:xfrm>
              <a:prstGeom prst="rect">
                <a:avLst/>
              </a:prstGeom>
              <a:blipFill>
                <a:blip r:embed="rId8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6" name="Straight Connector 65"/>
          <p:cNvCxnSpPr/>
          <p:nvPr/>
        </p:nvCxnSpPr>
        <p:spPr>
          <a:xfrm>
            <a:off x="2389120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2015831" y="542279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432</a:t>
            </a:r>
            <a:endParaRPr lang="en-GB" sz="3200" dirty="0"/>
          </a:p>
        </p:txBody>
      </p:sp>
      <p:sp>
        <p:nvSpPr>
          <p:cNvPr id="68" name="Arc 67"/>
          <p:cNvSpPr/>
          <p:nvPr/>
        </p:nvSpPr>
        <p:spPr>
          <a:xfrm>
            <a:off x="2396343" y="4556397"/>
            <a:ext cx="2412839" cy="1503952"/>
          </a:xfrm>
          <a:prstGeom prst="arc">
            <a:avLst>
              <a:gd name="adj1" fmla="val 10801492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915462" y="405603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462" y="4056039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4546079" y="545332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482</a:t>
            </a:r>
            <a:endParaRPr lang="en-GB" sz="3200" dirty="0"/>
          </a:p>
        </p:txBody>
      </p:sp>
      <p:cxnSp>
        <p:nvCxnSpPr>
          <p:cNvPr id="71" name="Straight Connector 70"/>
          <p:cNvCxnSpPr/>
          <p:nvPr/>
        </p:nvCxnSpPr>
        <p:spPr>
          <a:xfrm>
            <a:off x="4843818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478330" y="545647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486</a:t>
            </a:r>
            <a:endParaRPr lang="en-GB" sz="3200" dirty="0"/>
          </a:p>
        </p:txBody>
      </p:sp>
      <p:cxnSp>
        <p:nvCxnSpPr>
          <p:cNvPr id="73" name="Straight Connector 72"/>
          <p:cNvCxnSpPr/>
          <p:nvPr/>
        </p:nvCxnSpPr>
        <p:spPr>
          <a:xfrm>
            <a:off x="5861943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5494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9" grpId="0" animBg="1"/>
      <p:bldP spid="50" grpId="0"/>
      <p:bldP spid="54" grpId="0"/>
      <p:bldP spid="55" grpId="0" animBg="1"/>
      <p:bldP spid="56" grpId="0"/>
      <p:bldP spid="57" grpId="0"/>
      <p:bldP spid="61" grpId="0"/>
      <p:bldP spid="64" grpId="0" animBg="1"/>
      <p:bldP spid="65" grpId="0"/>
      <p:bldP spid="67" grpId="0"/>
      <p:bldP spid="68" grpId="0" animBg="1"/>
      <p:bldP spid="69" grpId="0"/>
      <p:bldP spid="70" grpId="0"/>
      <p:bldP spid="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626E786-5C85-4E8D-B0C9-9D1B33755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9984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159025"/>
              </p:ext>
            </p:extLst>
          </p:nvPr>
        </p:nvGraphicFramePr>
        <p:xfrm>
          <a:off x="2933046" y="210124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99028" y="3288753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Rectangle 3"/>
          <p:cNvSpPr/>
          <p:nvPr/>
        </p:nvSpPr>
        <p:spPr>
          <a:xfrm>
            <a:off x="3021250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929252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801901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29251" y="34141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801901" y="341416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70411" y="993627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		1		3		4		6			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50385" y="2730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50385" y="2730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66428" y="336722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61071" y="273809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92604" y="337136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87059" y="27456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911875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961659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200591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006934" y="1141304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5797374" y="113467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2747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3696380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0.8|1.9|1.1|14.2|7|20.5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.7|4.9|15.1|6.2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5.4|8.1|1.8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0.5|0.6|0.8|4.5|0.7|1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|5.6|17.6|0.4|0.4|0.4|0.4|0.4|0.5|5.6|4.3|0.8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1.2|4.3|1.1|2.2|2.2|3.7|6.1|4.7|0.9|0.5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7.1|1.7|5.6|1.5|2.6|1|2.1|1.6|5.7|0.4|0.7|0.5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4.5|10.4|15.1|0.8|5.7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1E01F8-5144-4275-B735-833B9FA495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1888</TotalTime>
  <Words>221</Words>
  <Application>Microsoft Office PowerPoint</Application>
  <PresentationFormat>On-screen Show (4:3)</PresentationFormat>
  <Paragraphs>172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1 - 3 on the worksheet </vt:lpstr>
      <vt:lpstr>PowerPoint Presentation</vt:lpstr>
      <vt:lpstr>PowerPoint Presentation</vt:lpstr>
      <vt:lpstr>Have a go at question  4 – 6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116</cp:revision>
  <dcterms:created xsi:type="dcterms:W3CDTF">2019-07-05T11:02:13Z</dcterms:created>
  <dcterms:modified xsi:type="dcterms:W3CDTF">2021-10-26T17:12:45Z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