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8" r:id="rId2"/>
    <p:sldId id="274" r:id="rId3"/>
    <p:sldId id="290" r:id="rId4"/>
    <p:sldId id="287" r:id="rId5"/>
    <p:sldId id="291" r:id="rId6"/>
  </p:sldIdLst>
  <p:sldSz cx="9144000" cy="6858000" type="screen4x3"/>
  <p:notesSz cx="6858000" cy="9144000"/>
  <p:embeddedFontLst>
    <p:embeddedFont>
      <p:font typeface="Twinkl SemiBold" charset="0"/>
      <p:bold r:id="rId9"/>
    </p:embeddedFont>
    <p:embeddedFont>
      <p:font typeface="Twinkl" panose="020B0604020202020204" charset="0"/>
      <p:regular r:id="rId10"/>
      <p:bold r:id="rId11"/>
    </p:embeddedFont>
    <p:embeddedFont>
      <p:font typeface="HfW cursive" panose="00000500000000000000" pitchFamily="2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Thursday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>
                <a:latin typeface="HfW cursive" panose="00000500000000000000" pitchFamily="2" charset="0"/>
              </a:rPr>
              <a:t>7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</a:t>
            </a:r>
            <a:r>
              <a:rPr lang="en-GB" sz="2800" u="sng" dirty="0" smtClean="0">
                <a:latin typeface="HfW cursive" panose="00000500000000000000" pitchFamily="2" charset="0"/>
              </a:rPr>
              <a:t>organise writing appropriately.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</a:t>
            </a:r>
            <a:r>
              <a:rPr lang="en-GB" sz="2800" u="sng" dirty="0" smtClean="0">
                <a:latin typeface="HfW cursive" panose="00000500000000000000" pitchFamily="2" charset="0"/>
              </a:rPr>
              <a:t>: To plan a recount.</a:t>
            </a:r>
            <a:endParaRPr lang="en-GB" sz="2800" u="sng" dirty="0" smtClean="0"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20625" y="602159"/>
            <a:ext cx="272747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Starter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181588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We are going to read a start of a recount. I want you to stand up each time you hear a verb that does not sound quite right. 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7976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21" y="1476103"/>
            <a:ext cx="8020957" cy="3683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273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We are going to complete a plan today!</a:t>
            </a: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We are going to order our photos and add some bullet points with the pictures. 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3304" y="611823"/>
            <a:ext cx="78627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latin typeface="HfW cursive" panose="00000500000000000000" pitchFamily="2" charset="0"/>
              </a:rPr>
              <a:t>Next, we are going to add some emotion words to our plan! </a:t>
            </a:r>
            <a:endParaRPr lang="en-GB" sz="4000" dirty="0"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274" y="1965912"/>
            <a:ext cx="6124534" cy="362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185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2826</TotalTime>
  <Words>88</Words>
  <Application>Microsoft Office PowerPoint</Application>
  <PresentationFormat>On-screen Show (4:3)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Times New Roman</vt:lpstr>
      <vt:lpstr>Twinkl SemiBold</vt:lpstr>
      <vt:lpstr>Twinkl</vt:lpstr>
      <vt:lpstr>Sassoon Infant Rg</vt:lpstr>
      <vt:lpstr>HfW cursive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51</cp:revision>
  <dcterms:created xsi:type="dcterms:W3CDTF">2017-02-27T12:04:27Z</dcterms:created>
  <dcterms:modified xsi:type="dcterms:W3CDTF">2021-10-02T15:53:06Z</dcterms:modified>
</cp:coreProperties>
</file>