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9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79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96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70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35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7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898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237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0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691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81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54C75AB-78D9-4D7B-91F8-E1DBA04374F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847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54C75AB-78D9-4D7B-91F8-E1DBA04374F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291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8000">
              <a:schemeClr val="accent4"/>
            </a:gs>
            <a:gs pos="53000">
              <a:srgbClr val="92D050"/>
            </a:gs>
            <a:gs pos="68000">
              <a:srgbClr val="00B0F0"/>
            </a:gs>
            <a:gs pos="83000">
              <a:srgbClr val="FF2966"/>
            </a:gs>
            <a:gs pos="38000">
              <a:srgbClr val="FFFF00"/>
            </a:gs>
            <a:gs pos="94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BD8D9-3CA1-4DAE-A6F8-B3709851AC0E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9367F-E930-477C-B475-1595BDBD41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767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Colour mixing 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2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7"/>
    </mc:Choice>
    <mc:Fallback xmlns="">
      <p:transition spd="slow" advTm="10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1163" y="-41764"/>
            <a:ext cx="6049108" cy="689976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0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11"/>
    </mc:Choice>
    <mc:Fallback xmlns="">
      <p:transition spd="slow" advTm="12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  <a:cs typeface="Twinkl" pitchFamily="2" charset="0"/>
              </a:rPr>
              <a:t>Primary Colours</a:t>
            </a:r>
            <a:endParaRPr lang="en-GB" alt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93926" y="1397001"/>
            <a:ext cx="7794625" cy="1603375"/>
          </a:xfrm>
          <a:prstGeom prst="rect">
            <a:avLst/>
          </a:prstGeom>
          <a:solidFill>
            <a:srgbClr val="FFED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Red, blue and yellow are known as </a:t>
            </a:r>
            <a:r>
              <a:rPr lang="en-GB" altLang="en-US" b="1">
                <a:solidFill>
                  <a:schemeClr val="tx1"/>
                </a:solidFill>
                <a:cs typeface="Twinkl" pitchFamily="2" charset="0"/>
              </a:rPr>
              <a:t>primary colours</a:t>
            </a: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These colours cannot mixed or made by mixing other colours.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All other colours are derived from the primary colours.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726" y="3181350"/>
            <a:ext cx="2963863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4173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034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11"/>
    </mc:Choice>
    <mc:Fallback xmlns="">
      <p:transition spd="slow" advTm="25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  <a:cs typeface="Twinkl" pitchFamily="2" charset="0"/>
              </a:rPr>
              <a:t>Secondary Colours</a:t>
            </a:r>
            <a:endParaRPr lang="en-GB" alt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193926" y="1397000"/>
            <a:ext cx="7794625" cy="1049338"/>
          </a:xfrm>
          <a:prstGeom prst="rect">
            <a:avLst/>
          </a:prstGeom>
          <a:solidFill>
            <a:srgbClr val="CDB5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The secondary colours are green, orange and purple.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They are made by mixing primary colours.</a:t>
            </a:r>
            <a:r>
              <a:rPr lang="en-GB" altLang="en-US">
                <a:solidFill>
                  <a:srgbClr val="FF0000"/>
                </a:solidFill>
                <a:cs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2760664"/>
            <a:ext cx="3392488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742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9"/>
    </mc:Choice>
    <mc:Fallback xmlns="">
      <p:transition spd="slow" advTm="24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0059" y="1473201"/>
            <a:ext cx="8659178" cy="475289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83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56"/>
    </mc:Choice>
    <mc:Fallback xmlns="">
      <p:transition spd="slow" advTm="62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5547" y="144432"/>
            <a:ext cx="7584925" cy="619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45"/>
    </mc:Choice>
    <mc:Fallback xmlns="">
      <p:transition spd="slow" advTm="25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Red Pen Question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Which combination of tints and shades will you use for the fire in your picture? Why?</a:t>
            </a:r>
            <a:endParaRPr lang="en-GB" dirty="0"/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00"/>
    </mc:Choice>
    <mc:Fallback>
      <p:transition spd="slow" advTm="27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6|3.2|4.2|5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.1|2.8|2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85</Words>
  <Application>Microsoft Office PowerPoint</Application>
  <PresentationFormat>Widescreen</PresentationFormat>
  <Paragraphs>14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LO: To Master Techniques </vt:lpstr>
      <vt:lpstr>PowerPoint Presentation</vt:lpstr>
      <vt:lpstr>Primary Colours</vt:lpstr>
      <vt:lpstr>Secondary Colours</vt:lpstr>
      <vt:lpstr>PowerPoint Presentation</vt:lpstr>
      <vt:lpstr>PowerPoint Presentation</vt:lpstr>
      <vt:lpstr>Red Pen Question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</dc:title>
  <dc:creator>Sophie Corah</dc:creator>
  <cp:lastModifiedBy>Sophie Corah</cp:lastModifiedBy>
  <cp:revision>5</cp:revision>
  <dcterms:created xsi:type="dcterms:W3CDTF">2021-01-14T13:47:28Z</dcterms:created>
  <dcterms:modified xsi:type="dcterms:W3CDTF">2022-01-10T16:11:31Z</dcterms:modified>
</cp:coreProperties>
</file>