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9" r:id="rId3"/>
    <p:sldId id="287" r:id="rId4"/>
    <p:sldId id="299" r:id="rId5"/>
    <p:sldId id="280" r:id="rId6"/>
    <p:sldId id="279" r:id="rId7"/>
    <p:sldId id="282" r:id="rId8"/>
    <p:sldId id="281" r:id="rId9"/>
    <p:sldId id="288" r:id="rId10"/>
    <p:sldId id="292" r:id="rId11"/>
    <p:sldId id="293" r:id="rId12"/>
    <p:sldId id="290" r:id="rId13"/>
    <p:sldId id="294" r:id="rId14"/>
    <p:sldId id="291" r:id="rId15"/>
    <p:sldId id="295" r:id="rId16"/>
    <p:sldId id="300" r:id="rId17"/>
    <p:sldId id="297" r:id="rId18"/>
    <p:sldId id="296" r:id="rId19"/>
    <p:sldId id="29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76" autoAdjust="0"/>
    <p:restoredTop sz="94660"/>
  </p:normalViewPr>
  <p:slideViewPr>
    <p:cSldViewPr snapToGrid="0">
      <p:cViewPr varScale="1">
        <p:scale>
          <a:sx n="41" d="100"/>
          <a:sy n="41" d="100"/>
        </p:scale>
        <p:origin x="60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109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53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000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910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003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365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670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632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744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904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5297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3A5067F-472C-4538-A341-1FC2E0212741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37F662E-79B4-4D08-B949-8896EE283E80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717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ordwall.net/resource/516002/conjunctions-level-1-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/>
                <a:cs typeface="Calibri Light"/>
              </a:rPr>
              <a:t>Monday 19th October 2020</a:t>
            </a:r>
            <a:endParaRPr lang="en-US" sz="60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3225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</a:t>
            </a:r>
            <a:endParaRPr lang="en-US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 subordinating conjunction?</a:t>
            </a:r>
          </a:p>
        </p:txBody>
      </p:sp>
      <p:pic>
        <p:nvPicPr>
          <p:cNvPr id="4" name="Picture 4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99C5C142-337A-406B-BBC5-E475A0AF6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777" y="2599966"/>
            <a:ext cx="6510067" cy="365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37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2D4DF6F5-6F3B-4F64-AA6A-69AEA6653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96653"/>
            <a:ext cx="5291666" cy="3743853"/>
          </a:xfrm>
          <a:prstGeom prst="rect">
            <a:avLst/>
          </a:prstGeom>
        </p:spPr>
      </p:pic>
      <p:pic>
        <p:nvPicPr>
          <p:cNvPr id="2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540FE71-0B64-4B34-8338-B44BCD03E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323111"/>
            <a:ext cx="5291666" cy="369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70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at are Subordinating Conjunctions and how do I recognize them? | CWI | Subordinating  conjunctions, Writing center, Conjunctions">
            <a:extLst>
              <a:ext uri="{FF2B5EF4-FFF2-40B4-BE49-F238E27FC236}">
                <a16:creationId xmlns:a16="http://schemas.microsoft.com/office/drawing/2014/main" id="{8AE87A38-5CFC-4827-B491-D72C27BC2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076" y="0"/>
            <a:ext cx="7175849" cy="631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279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>
                <a:latin typeface="Comic Sans MS"/>
                <a:cs typeface="Calibri Light"/>
              </a:rPr>
              <a:t>How many conjunctions should be in a sentence?</a:t>
            </a:r>
            <a:endParaRPr lang="en-US" sz="3200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5" name="Picture 2" descr="Text&#10;&#10;Description automatically generated">
            <a:extLst>
              <a:ext uri="{FF2B5EF4-FFF2-40B4-BE49-F238E27FC236}">
                <a16:creationId xmlns:a16="http://schemas.microsoft.com/office/drawing/2014/main" id="{797226A3-9994-48CE-87E8-62422A2DB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" r="266" b="36085"/>
          <a:stretch/>
        </p:blipFill>
        <p:spPr>
          <a:xfrm>
            <a:off x="828136" y="1843336"/>
            <a:ext cx="10780166" cy="38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61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 Game</a:t>
            </a:r>
            <a:endParaRPr lang="en-US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https://wordwall.net/resource/516002/conjunctions-level-1-2</a:t>
            </a:r>
            <a:r>
              <a:rPr lang="en-US" dirty="0">
                <a:ea typeface="+mn-lt"/>
                <a:cs typeface="+mn-lt"/>
              </a:rPr>
              <a:t> </a:t>
            </a: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F34063F-4C82-42D4-BF58-0B453100D1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06" t="24332" r="28956" b="22552"/>
          <a:stretch/>
        </p:blipFill>
        <p:spPr>
          <a:xfrm>
            <a:off x="4293082" y="2384683"/>
            <a:ext cx="7805174" cy="389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39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/>
                <a:cs typeface="Calibri Light"/>
              </a:rPr>
              <a:t>Look at your sentences from Tuesday's lesson.</a:t>
            </a:r>
            <a:endParaRPr lang="en-US" sz="3600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expand these sentences using subordinating conjunctions!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63DD2466-6FA2-453B-88FD-3F7A4B4DC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9" t="20082" r="4857" b="11832"/>
          <a:stretch/>
        </p:blipFill>
        <p:spPr>
          <a:xfrm>
            <a:off x="7220149" y="3695375"/>
            <a:ext cx="4917795" cy="2553684"/>
          </a:xfrm>
          <a:prstGeom prst="rect">
            <a:avLst/>
          </a:prstGeom>
        </p:spPr>
      </p:pic>
      <p:pic>
        <p:nvPicPr>
          <p:cNvPr id="6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688615F6-66C8-449A-B3A2-6B6EA17BD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52" t="47586" r="2320" b="25862"/>
          <a:stretch/>
        </p:blipFill>
        <p:spPr>
          <a:xfrm>
            <a:off x="382438" y="4190782"/>
            <a:ext cx="6984884" cy="158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18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6119004" cy="4296529"/>
          </a:xfrm>
        </p:spPr>
        <p:txBody>
          <a:bodyPr vert="horz" lIns="0" tIns="45720" rIns="0" bIns="45720" rtlCol="0" anchor="t">
            <a:normAutofit fontScale="92500" lnSpcReduction="10000"/>
          </a:bodyPr>
          <a:lstStyle/>
          <a:p>
            <a:r>
              <a:rPr lang="en-US" dirty="0">
                <a:latin typeface="Comic Sans MS"/>
                <a:cs typeface="Calibri"/>
              </a:rPr>
              <a:t>Extend your simple sentences from last Tuesday's lesson using subordinating conjunctions.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  <a:endParaRPr lang="en-US" dirty="0">
              <a:latin typeface="Comic Sans MS"/>
            </a:endParaRP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ea typeface="+mn-lt"/>
                <a:cs typeface="+mn-lt"/>
              </a:rPr>
              <a:t>Write it out with the subordinating conjunction in the middle of the sentence and then write it out again with the conjunction at the beginning of the sentence!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368F5162-EA44-47D4-B42A-67E1EF1B2A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52" t="47586" r="2320" b="25862"/>
          <a:stretch/>
        </p:blipFill>
        <p:spPr>
          <a:xfrm>
            <a:off x="7226059" y="4995914"/>
            <a:ext cx="4928923" cy="1294081"/>
          </a:xfrm>
          <a:prstGeom prst="rect">
            <a:avLst/>
          </a:prstGeom>
        </p:spPr>
      </p:pic>
      <p:pic>
        <p:nvPicPr>
          <p:cNvPr id="7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95D9D02E-2A9D-4C06-974B-6A02ECF3F0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29" t="20082" r="4857" b="11832"/>
          <a:stretch/>
        </p:blipFill>
        <p:spPr>
          <a:xfrm>
            <a:off x="7220149" y="1826318"/>
            <a:ext cx="4917795" cy="255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26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/>
                <a:cs typeface="Calibri Light"/>
              </a:rPr>
              <a:t>Tuesday 20</a:t>
            </a:r>
            <a:r>
              <a:rPr lang="en-US" sz="6000" baseline="30000" dirty="0">
                <a:latin typeface="Comic Sans MS"/>
                <a:cs typeface="Calibri Light"/>
              </a:rPr>
              <a:t>th</a:t>
            </a:r>
            <a:r>
              <a:rPr lang="en-US" sz="6000" dirty="0">
                <a:latin typeface="Comic Sans MS"/>
                <a:cs typeface="Calibri Light"/>
              </a:rPr>
              <a:t> October 2020</a:t>
            </a:r>
            <a:endParaRPr lang="en-US" sz="60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07279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B34F8-4161-4C42-9848-5DBFBF73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Will Scarlett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40FB5-3221-4501-87A2-D13EF5E99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7397363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Will Scarlett is one of Robin Hood’s merry men!</a:t>
            </a:r>
          </a:p>
          <a:p>
            <a:r>
              <a:rPr lang="en-GB" dirty="0">
                <a:latin typeface="Comic Sans MS" panose="030F0702030302020204" pitchFamily="66" charset="0"/>
              </a:rPr>
              <a:t>Look at this picture of Will Scarlett – what expanded noun phrases can you think of to describe him? </a:t>
            </a:r>
          </a:p>
          <a:p>
            <a:r>
              <a:rPr lang="en-GB" dirty="0">
                <a:latin typeface="Comic Sans MS" panose="030F0702030302020204" pitchFamily="66" charset="0"/>
              </a:rPr>
              <a:t>Let’s turn our expanded noun phrases into sentences with subordinate conjunctions. </a:t>
            </a:r>
          </a:p>
        </p:txBody>
      </p:sp>
      <p:pic>
        <p:nvPicPr>
          <p:cNvPr id="1026" name="Picture 2" descr="Will Scarlet - Alchetron, The Free Social Encyclopedia">
            <a:extLst>
              <a:ext uri="{FF2B5EF4-FFF2-40B4-BE49-F238E27FC236}">
                <a16:creationId xmlns:a16="http://schemas.microsoft.com/office/drawing/2014/main" id="{9E500D64-3E75-4A21-BB81-A9C192561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373" y="1845734"/>
            <a:ext cx="3568953" cy="442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7EE8386B-869D-4111-ABF5-61562C6DA6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29" t="20082" r="4857" b="11832"/>
          <a:stretch/>
        </p:blipFill>
        <p:spPr>
          <a:xfrm>
            <a:off x="3191488" y="3712312"/>
            <a:ext cx="4917795" cy="255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656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3FF46-6F9C-4D02-9606-52C00C711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51EB3-3F51-45FA-9E9D-2DED490DC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7410616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1. Work with an adult in the room to red pen your work from yesterday.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2. In pairs: write sentences with subordinate conjunctions and expanded noun phrases which describe Will Scarlett. </a:t>
            </a:r>
          </a:p>
        </p:txBody>
      </p:sp>
      <p:pic>
        <p:nvPicPr>
          <p:cNvPr id="4" name="Picture 2" descr="Will Scarlet - Alchetron, The Free Social Encyclopedia">
            <a:extLst>
              <a:ext uri="{FF2B5EF4-FFF2-40B4-BE49-F238E27FC236}">
                <a16:creationId xmlns:a16="http://schemas.microsoft.com/office/drawing/2014/main" id="{992D3EAF-9A22-48C7-AF64-1CB011353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7896" y="1845734"/>
            <a:ext cx="3568953" cy="442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876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/>
                <a:cs typeface="Calibri Light"/>
              </a:rPr>
              <a:t>Wednesday 21</a:t>
            </a:r>
            <a:r>
              <a:rPr lang="en-US" sz="5400" baseline="30000" dirty="0">
                <a:latin typeface="Comic Sans MS"/>
                <a:cs typeface="Calibri Light"/>
              </a:rPr>
              <a:t>st</a:t>
            </a:r>
            <a:r>
              <a:rPr lang="en-US" sz="5400" dirty="0">
                <a:latin typeface="Comic Sans MS"/>
                <a:cs typeface="Calibri Light"/>
              </a:rPr>
              <a:t> October 2020</a:t>
            </a:r>
            <a:endParaRPr lang="en-US" sz="54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733959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A661C-9B91-4243-9218-6ECCD9D3F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Sherwood 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06F7E-AF8E-4B6B-980A-2D3703F99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01686"/>
            <a:ext cx="4998720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Robin Hood lived in Sherwood Forest.</a:t>
            </a:r>
          </a:p>
          <a:p>
            <a:r>
              <a:rPr lang="en-GB" dirty="0">
                <a:latin typeface="Comic Sans MS" panose="030F0702030302020204" pitchFamily="66" charset="0"/>
              </a:rPr>
              <a:t>We are going to pretend the BOLE is Sherwood Forest today!</a:t>
            </a:r>
          </a:p>
          <a:p>
            <a:r>
              <a:rPr lang="en-GB" dirty="0">
                <a:latin typeface="Comic Sans MS" panose="030F0702030302020204" pitchFamily="66" charset="0"/>
              </a:rPr>
              <a:t>In your BOLE time: write expanded noun phrases which describe the BOLE.</a:t>
            </a:r>
          </a:p>
          <a:p>
            <a:r>
              <a:rPr lang="en-GB" dirty="0">
                <a:latin typeface="Comic Sans MS" panose="030F0702030302020204" pitchFamily="66" charset="0"/>
              </a:rPr>
              <a:t>Use your 5 senses to describe.</a:t>
            </a:r>
          </a:p>
        </p:txBody>
      </p:sp>
      <p:pic>
        <p:nvPicPr>
          <p:cNvPr id="2050" name="Picture 2" descr="Robin Hood: myth or legend? - Discover Britain">
            <a:extLst>
              <a:ext uri="{FF2B5EF4-FFF2-40B4-BE49-F238E27FC236}">
                <a16:creationId xmlns:a16="http://schemas.microsoft.com/office/drawing/2014/main" id="{DE23D324-B6C0-4C97-93DF-7E5B0F56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278" y="1871869"/>
            <a:ext cx="5764695" cy="432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Five Senses and Why They Are Important | Harley Street ENT Clinic">
            <a:extLst>
              <a:ext uri="{FF2B5EF4-FFF2-40B4-BE49-F238E27FC236}">
                <a16:creationId xmlns:a16="http://schemas.microsoft.com/office/drawing/2014/main" id="{D0ED296C-4BB1-4A5A-AC65-34035CF1D1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71" b="7355"/>
          <a:stretch/>
        </p:blipFill>
        <p:spPr bwMode="auto">
          <a:xfrm>
            <a:off x="86139" y="4385145"/>
            <a:ext cx="6096000" cy="147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543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E2E93-CDFE-43C7-AB7E-ABD0A6B6B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998720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at the expanded noun phrases you wrote this morning.</a:t>
            </a:r>
          </a:p>
          <a:p>
            <a:r>
              <a:rPr lang="en-GB" dirty="0">
                <a:latin typeface="Comic Sans MS" panose="030F0702030302020204" pitchFamily="66" charset="0"/>
              </a:rPr>
              <a:t>We are going to turn these expanded noun phrases into sentences with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co-ordinating and subordinating conjunctions. 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can you remember about conjunctions?</a:t>
            </a:r>
          </a:p>
        </p:txBody>
      </p:sp>
      <p:pic>
        <p:nvPicPr>
          <p:cNvPr id="4" name="Picture 2" descr="Robin Hood: myth or legend? - Discover Britain">
            <a:extLst>
              <a:ext uri="{FF2B5EF4-FFF2-40B4-BE49-F238E27FC236}">
                <a16:creationId xmlns:a16="http://schemas.microsoft.com/office/drawing/2014/main" id="{AC565F5C-276C-440A-9192-E31C29F43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432" y="1845735"/>
            <a:ext cx="5799541" cy="434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2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8CD25143-45F4-4139-9F49-B98348A3E4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943"/>
          <a:stretch/>
        </p:blipFill>
        <p:spPr>
          <a:xfrm>
            <a:off x="4712511" y="0"/>
            <a:ext cx="7479489" cy="3975652"/>
          </a:xfrm>
          <a:prstGeom prst="rect">
            <a:avLst/>
          </a:prstGeom>
        </p:spPr>
      </p:pic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7DC3BE5B-2E05-48F0-8C0B-51120B1300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29" t="20082" r="4857" b="11832"/>
          <a:stretch/>
        </p:blipFill>
        <p:spPr>
          <a:xfrm>
            <a:off x="0" y="2656921"/>
            <a:ext cx="6891130" cy="357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225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What are Subordinating Conjunctions and how do I recognize them? | CWI | Subordinating  conjunctions, Writing center, Conjunctions">
            <a:extLst>
              <a:ext uri="{FF2B5EF4-FFF2-40B4-BE49-F238E27FC236}">
                <a16:creationId xmlns:a16="http://schemas.microsoft.com/office/drawing/2014/main" id="{21416E81-1847-4C68-BB4E-67D0C4A0B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975" y="773596"/>
            <a:ext cx="6036025" cy="53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ANBOYS: 7 Important Coordinating Conjunctions - ESL Forums">
            <a:extLst>
              <a:ext uri="{FF2B5EF4-FFF2-40B4-BE49-F238E27FC236}">
                <a16:creationId xmlns:a16="http://schemas.microsoft.com/office/drawing/2014/main" id="{5493843E-ED3B-4724-A57B-A7D7071F7F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1"/>
          <a:stretch/>
        </p:blipFill>
        <p:spPr bwMode="auto">
          <a:xfrm>
            <a:off x="0" y="720587"/>
            <a:ext cx="6117545" cy="541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250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>
                <a:latin typeface="Comic Sans MS"/>
                <a:cs typeface="Calibri Light"/>
              </a:rPr>
              <a:t>How many conjunctions should be in a sentence?</a:t>
            </a:r>
            <a:endParaRPr lang="en-US" sz="3200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5" name="Picture 2" descr="Text&#10;&#10;Description automatically generated">
            <a:extLst>
              <a:ext uri="{FF2B5EF4-FFF2-40B4-BE49-F238E27FC236}">
                <a16:creationId xmlns:a16="http://schemas.microsoft.com/office/drawing/2014/main" id="{797226A3-9994-48CE-87E8-62422A2DB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" r="266" b="36085"/>
          <a:stretch/>
        </p:blipFill>
        <p:spPr>
          <a:xfrm>
            <a:off x="828136" y="1843336"/>
            <a:ext cx="10780166" cy="38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26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0C888-3478-4C8E-BE3D-7804181B3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Let’s write some sentences together.</a:t>
            </a:r>
          </a:p>
        </p:txBody>
      </p:sp>
      <p:pic>
        <p:nvPicPr>
          <p:cNvPr id="4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4FF0C342-5320-4625-BE83-18D8315795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4943"/>
          <a:stretch/>
        </p:blipFill>
        <p:spPr>
          <a:xfrm>
            <a:off x="5168348" y="1651066"/>
            <a:ext cx="7084612" cy="3765759"/>
          </a:xfrm>
          <a:prstGeom prst="rect">
            <a:avLst/>
          </a:prstGeom>
        </p:spPr>
      </p:pic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69F35212-F9CD-4521-AE2C-D0BDA008F8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29" t="20082" r="4858" b="14753"/>
          <a:stretch/>
        </p:blipFill>
        <p:spPr>
          <a:xfrm>
            <a:off x="0" y="3101824"/>
            <a:ext cx="6504508" cy="323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150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1458-E133-41D0-B820-313909C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ECB98-B03B-47E0-BE92-21A1DE8B6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Write sentences about Sherwood Forest (the BOLE) using:</a:t>
            </a:r>
          </a:p>
          <a:p>
            <a:r>
              <a:rPr lang="en-GB" dirty="0">
                <a:latin typeface="Comic Sans MS" panose="030F0702030302020204" pitchFamily="66" charset="0"/>
              </a:rPr>
              <a:t>- expanded noun phrases</a:t>
            </a:r>
          </a:p>
          <a:p>
            <a:r>
              <a:rPr lang="en-GB" dirty="0">
                <a:latin typeface="Comic Sans MS" panose="030F0702030302020204" pitchFamily="66" charset="0"/>
              </a:rPr>
              <a:t>- co-ordinating conjunctions </a:t>
            </a:r>
          </a:p>
          <a:p>
            <a:r>
              <a:rPr lang="en-GB" dirty="0">
                <a:latin typeface="Comic Sans MS" panose="030F0702030302020204" pitchFamily="66" charset="0"/>
              </a:rPr>
              <a:t>- subordinating conjunctions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Can you use a different conjunction for each sentence? Try to use a conjunction you haven’t used before!</a:t>
            </a:r>
          </a:p>
        </p:txBody>
      </p:sp>
    </p:spTree>
    <p:extLst>
      <p:ext uri="{BB962C8B-B14F-4D97-AF65-F5344CB8AC3E}">
        <p14:creationId xmlns:p14="http://schemas.microsoft.com/office/powerpoint/2010/main" val="253832670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Words>411</Words>
  <Application>Microsoft Office PowerPoint</Application>
  <PresentationFormat>Widescreen</PresentationFormat>
  <Paragraphs>53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Retrospect</vt:lpstr>
      <vt:lpstr>Monday 19th October 2020</vt:lpstr>
      <vt:lpstr>Subordinating Conjunctions</vt:lpstr>
      <vt:lpstr>PowerPoint Presentation</vt:lpstr>
      <vt:lpstr>PowerPoint Presentation</vt:lpstr>
      <vt:lpstr>How many conjunctions should be in a sentence?</vt:lpstr>
      <vt:lpstr>Subordinating Conjunctions Game</vt:lpstr>
      <vt:lpstr>Look at your sentences from Tuesday's lesson.</vt:lpstr>
      <vt:lpstr>Activity:</vt:lpstr>
      <vt:lpstr>Tuesday 20th October 2020</vt:lpstr>
      <vt:lpstr>Will Scarlett</vt:lpstr>
      <vt:lpstr>Activity:</vt:lpstr>
      <vt:lpstr>Wednesday 21st October 2020</vt:lpstr>
      <vt:lpstr>Sherwood Forest</vt:lpstr>
      <vt:lpstr>PowerPoint Presentation</vt:lpstr>
      <vt:lpstr>PowerPoint Presentation</vt:lpstr>
      <vt:lpstr>PowerPoint Presentation</vt:lpstr>
      <vt:lpstr>How many conjunctions should be in a sentence?</vt:lpstr>
      <vt:lpstr>Let’s write some sentences together.</vt:lpstr>
      <vt:lpstr>Activity: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19th October 2020</dc:title>
  <dc:creator>Emily Fenner</dc:creator>
  <cp:lastModifiedBy>Emily Fenner</cp:lastModifiedBy>
  <cp:revision>9</cp:revision>
  <dcterms:created xsi:type="dcterms:W3CDTF">2020-10-15T07:02:29Z</dcterms:created>
  <dcterms:modified xsi:type="dcterms:W3CDTF">2020-10-15T13:55:57Z</dcterms:modified>
</cp:coreProperties>
</file>