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5"/>
  </p:sldMasterIdLst>
  <p:notesMasterIdLst>
    <p:notesMasterId r:id="rId13"/>
  </p:notesMasterIdLst>
  <p:sldIdLst>
    <p:sldId id="256" r:id="rId6"/>
    <p:sldId id="268" r:id="rId7"/>
    <p:sldId id="260" r:id="rId8"/>
    <p:sldId id="257" r:id="rId9"/>
    <p:sldId id="261" r:id="rId10"/>
    <p:sldId id="265" r:id="rId11"/>
    <p:sldId id="267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99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A695D72-E73D-8F15-596F-22A39A2E43D5}" v="32" dt="2020-10-06T12:19:20.72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343" autoAdjust="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219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microsoft.com/office/2015/10/relationships/revisionInfo" Target="revisionInfo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ce Watton" userId="S::alice.watton@binfieldschool.com::6069b4f6-8cea-49bf-a38a-e31e2340431d" providerId="AD" clId="Web-{FC696411-B8E7-0716-9444-F45097704522}"/>
    <pc:docChg chg="addSld">
      <pc:chgData name="Alice Watton" userId="S::alice.watton@binfieldschool.com::6069b4f6-8cea-49bf-a38a-e31e2340431d" providerId="AD" clId="Web-{FC696411-B8E7-0716-9444-F45097704522}" dt="2020-09-28T12:14:24.842" v="0"/>
      <pc:docMkLst>
        <pc:docMk/>
      </pc:docMkLst>
      <pc:sldChg chg="add replId">
        <pc:chgData name="Alice Watton" userId="S::alice.watton@binfieldschool.com::6069b4f6-8cea-49bf-a38a-e31e2340431d" providerId="AD" clId="Web-{FC696411-B8E7-0716-9444-F45097704522}" dt="2020-09-28T12:14:24.842" v="0"/>
        <pc:sldMkLst>
          <pc:docMk/>
          <pc:sldMk cId="2044567443" sldId="266"/>
        </pc:sldMkLst>
      </pc:sldChg>
    </pc:docChg>
  </pc:docChgLst>
  <pc:docChgLst>
    <pc:chgData name="Sophie" userId="4f28b023-62da-4b6d-b7ef-1a072026c160" providerId="ADAL" clId="{6A118BE1-5D3F-4093-881F-7948017F39E8}"/>
    <pc:docChg chg="undo custSel addSld delSld modSld sldOrd">
      <pc:chgData name="Sophie" userId="4f28b023-62da-4b6d-b7ef-1a072026c160" providerId="ADAL" clId="{6A118BE1-5D3F-4093-881F-7948017F39E8}" dt="2020-10-05T18:03:29.003" v="311" actId="115"/>
      <pc:docMkLst>
        <pc:docMk/>
      </pc:docMkLst>
      <pc:sldChg chg="addSp delSp modSp mod">
        <pc:chgData name="Sophie" userId="4f28b023-62da-4b6d-b7ef-1a072026c160" providerId="ADAL" clId="{6A118BE1-5D3F-4093-881F-7948017F39E8}" dt="2020-10-05T18:03:29.003" v="311" actId="115"/>
        <pc:sldMkLst>
          <pc:docMk/>
          <pc:sldMk cId="0" sldId="256"/>
        </pc:sldMkLst>
        <pc:spChg chg="add del mod">
          <ac:chgData name="Sophie" userId="4f28b023-62da-4b6d-b7ef-1a072026c160" providerId="ADAL" clId="{6A118BE1-5D3F-4093-881F-7948017F39E8}" dt="2020-10-05T17:52:39.869" v="10" actId="478"/>
          <ac:spMkLst>
            <pc:docMk/>
            <pc:sldMk cId="0" sldId="256"/>
            <ac:spMk id="3" creationId="{D8B42D8A-A178-49BA-8D84-9440203E691E}"/>
          </ac:spMkLst>
        </pc:spChg>
        <pc:spChg chg="add del mod">
          <ac:chgData name="Sophie" userId="4f28b023-62da-4b6d-b7ef-1a072026c160" providerId="ADAL" clId="{6A118BE1-5D3F-4093-881F-7948017F39E8}" dt="2020-10-05T17:52:55.805" v="13" actId="478"/>
          <ac:spMkLst>
            <pc:docMk/>
            <pc:sldMk cId="0" sldId="256"/>
            <ac:spMk id="5" creationId="{84F2850C-E382-4DC2-B48E-85588AC3564F}"/>
          </ac:spMkLst>
        </pc:spChg>
        <pc:spChg chg="add mod">
          <ac:chgData name="Sophie" userId="4f28b023-62da-4b6d-b7ef-1a072026c160" providerId="ADAL" clId="{6A118BE1-5D3F-4093-881F-7948017F39E8}" dt="2020-10-05T18:03:29.003" v="311" actId="115"/>
          <ac:spMkLst>
            <pc:docMk/>
            <pc:sldMk cId="0" sldId="256"/>
            <ac:spMk id="6" creationId="{F63671ED-ACE4-48F5-BBAF-CA2C4AE0C012}"/>
          </ac:spMkLst>
        </pc:spChg>
        <pc:spChg chg="del mod">
          <ac:chgData name="Sophie" userId="4f28b023-62da-4b6d-b7ef-1a072026c160" providerId="ADAL" clId="{6A118BE1-5D3F-4093-881F-7948017F39E8}" dt="2020-10-05T17:52:31.268" v="7" actId="478"/>
          <ac:spMkLst>
            <pc:docMk/>
            <pc:sldMk cId="0" sldId="256"/>
            <ac:spMk id="3074" creationId="{4D09CB44-42DD-4497-9D4D-83031878C9BF}"/>
          </ac:spMkLst>
        </pc:spChg>
        <pc:spChg chg="del mod">
          <ac:chgData name="Sophie" userId="4f28b023-62da-4b6d-b7ef-1a072026c160" providerId="ADAL" clId="{6A118BE1-5D3F-4093-881F-7948017F39E8}" dt="2020-10-05T17:52:52.132" v="12" actId="478"/>
          <ac:spMkLst>
            <pc:docMk/>
            <pc:sldMk cId="0" sldId="256"/>
            <ac:spMk id="3075" creationId="{9198FF03-4503-44B5-B588-F09764D2D5A9}"/>
          </ac:spMkLst>
        </pc:spChg>
      </pc:sldChg>
      <pc:sldChg chg="modSp mod">
        <pc:chgData name="Sophie" userId="4f28b023-62da-4b6d-b7ef-1a072026c160" providerId="ADAL" clId="{6A118BE1-5D3F-4093-881F-7948017F39E8}" dt="2020-10-05T17:58:39.925" v="129" actId="20577"/>
        <pc:sldMkLst>
          <pc:docMk/>
          <pc:sldMk cId="0" sldId="257"/>
        </pc:sldMkLst>
        <pc:spChg chg="mod">
          <ac:chgData name="Sophie" userId="4f28b023-62da-4b6d-b7ef-1a072026c160" providerId="ADAL" clId="{6A118BE1-5D3F-4093-881F-7948017F39E8}" dt="2020-10-05T17:58:39.925" v="129" actId="20577"/>
          <ac:spMkLst>
            <pc:docMk/>
            <pc:sldMk cId="0" sldId="257"/>
            <ac:spMk id="3075" creationId="{7296D890-9F1E-4801-A693-70D7ED5BA970}"/>
          </ac:spMkLst>
        </pc:spChg>
        <pc:spChg chg="mod">
          <ac:chgData name="Sophie" userId="4f28b023-62da-4b6d-b7ef-1a072026c160" providerId="ADAL" clId="{6A118BE1-5D3F-4093-881F-7948017F39E8}" dt="2020-10-05T17:53:08.947" v="20"/>
          <ac:spMkLst>
            <pc:docMk/>
            <pc:sldMk cId="0" sldId="257"/>
            <ac:spMk id="5122" creationId="{718E0838-6227-4DCF-83EC-9FC99AEE31FD}"/>
          </ac:spMkLst>
        </pc:spChg>
      </pc:sldChg>
      <pc:sldChg chg="addSp modSp mod">
        <pc:chgData name="Sophie" userId="4f28b023-62da-4b6d-b7ef-1a072026c160" providerId="ADAL" clId="{6A118BE1-5D3F-4093-881F-7948017F39E8}" dt="2020-10-05T17:57:41.044" v="125" actId="14100"/>
        <pc:sldMkLst>
          <pc:docMk/>
          <pc:sldMk cId="0" sldId="260"/>
        </pc:sldMkLst>
        <pc:spChg chg="mod">
          <ac:chgData name="Sophie" userId="4f28b023-62da-4b6d-b7ef-1a072026c160" providerId="ADAL" clId="{6A118BE1-5D3F-4093-881F-7948017F39E8}" dt="2020-10-05T17:57:41.044" v="125" actId="14100"/>
          <ac:spMkLst>
            <pc:docMk/>
            <pc:sldMk cId="0" sldId="260"/>
            <ac:spMk id="4098" creationId="{590CBF4F-29BB-43D1-8A5A-A44D342223E5}"/>
          </ac:spMkLst>
        </pc:spChg>
        <pc:spChg chg="mod">
          <ac:chgData name="Sophie" userId="4f28b023-62da-4b6d-b7ef-1a072026c160" providerId="ADAL" clId="{6A118BE1-5D3F-4093-881F-7948017F39E8}" dt="2020-10-05T17:56:45.090" v="118" actId="14100"/>
          <ac:spMkLst>
            <pc:docMk/>
            <pc:sldMk cId="0" sldId="260"/>
            <ac:spMk id="4099" creationId="{39A9CC2D-9505-46BC-A866-DCFFD69FEF08}"/>
          </ac:spMkLst>
        </pc:spChg>
        <pc:picChg chg="add mod">
          <ac:chgData name="Sophie" userId="4f28b023-62da-4b6d-b7ef-1a072026c160" providerId="ADAL" clId="{6A118BE1-5D3F-4093-881F-7948017F39E8}" dt="2020-10-05T17:57:27.752" v="122" actId="1076"/>
          <ac:picMkLst>
            <pc:docMk/>
            <pc:sldMk cId="0" sldId="260"/>
            <ac:picMk id="3" creationId="{077730EB-D8F0-4F27-9F8F-781FDCEA74AC}"/>
          </ac:picMkLst>
        </pc:picChg>
      </pc:sldChg>
      <pc:sldChg chg="modSp mod">
        <pc:chgData name="Sophie" userId="4f28b023-62da-4b6d-b7ef-1a072026c160" providerId="ADAL" clId="{6A118BE1-5D3F-4093-881F-7948017F39E8}" dt="2020-10-05T17:59:00.833" v="132" actId="2085"/>
        <pc:sldMkLst>
          <pc:docMk/>
          <pc:sldMk cId="0" sldId="261"/>
        </pc:sldMkLst>
        <pc:spChg chg="mod">
          <ac:chgData name="Sophie" userId="4f28b023-62da-4b6d-b7ef-1a072026c160" providerId="ADAL" clId="{6A118BE1-5D3F-4093-881F-7948017F39E8}" dt="2020-10-05T17:58:54.225" v="130" actId="2085"/>
          <ac:spMkLst>
            <pc:docMk/>
            <pc:sldMk cId="0" sldId="261"/>
            <ac:spMk id="6146" creationId="{E3712349-0DC7-4149-AC37-DC845F84A32B}"/>
          </ac:spMkLst>
        </pc:spChg>
        <pc:spChg chg="mod">
          <ac:chgData name="Sophie" userId="4f28b023-62da-4b6d-b7ef-1a072026c160" providerId="ADAL" clId="{6A118BE1-5D3F-4093-881F-7948017F39E8}" dt="2020-10-05T17:58:58.078" v="131" actId="2085"/>
          <ac:spMkLst>
            <pc:docMk/>
            <pc:sldMk cId="0" sldId="261"/>
            <ac:spMk id="6147" creationId="{4EB93811-0B44-4828-8230-443DCB4F99C2}"/>
          </ac:spMkLst>
        </pc:spChg>
        <pc:spChg chg="mod">
          <ac:chgData name="Sophie" userId="4f28b023-62da-4b6d-b7ef-1a072026c160" providerId="ADAL" clId="{6A118BE1-5D3F-4093-881F-7948017F39E8}" dt="2020-10-05T17:59:00.833" v="132" actId="2085"/>
          <ac:spMkLst>
            <pc:docMk/>
            <pc:sldMk cId="0" sldId="261"/>
            <ac:spMk id="6148" creationId="{87382843-8845-4B38-A8C7-BC2B3155EAFC}"/>
          </ac:spMkLst>
        </pc:spChg>
      </pc:sldChg>
      <pc:sldChg chg="modSp del mod">
        <pc:chgData name="Sophie" userId="4f28b023-62da-4b6d-b7ef-1a072026c160" providerId="ADAL" clId="{6A118BE1-5D3F-4093-881F-7948017F39E8}" dt="2020-10-05T18:00:46.601" v="153" actId="47"/>
        <pc:sldMkLst>
          <pc:docMk/>
          <pc:sldMk cId="0" sldId="264"/>
        </pc:sldMkLst>
        <pc:spChg chg="mod">
          <ac:chgData name="Sophie" userId="4f28b023-62da-4b6d-b7ef-1a072026c160" providerId="ADAL" clId="{6A118BE1-5D3F-4093-881F-7948017F39E8}" dt="2020-10-05T17:53:09.069" v="21" actId="27636"/>
          <ac:spMkLst>
            <pc:docMk/>
            <pc:sldMk cId="0" sldId="264"/>
            <ac:spMk id="8195" creationId="{6265E9F3-5410-4A4F-8329-86744169C86B}"/>
          </ac:spMkLst>
        </pc:spChg>
      </pc:sldChg>
      <pc:sldChg chg="addSp delSp modSp mod">
        <pc:chgData name="Sophie" userId="4f28b023-62da-4b6d-b7ef-1a072026c160" providerId="ADAL" clId="{6A118BE1-5D3F-4093-881F-7948017F39E8}" dt="2020-10-05T17:59:53.785" v="141" actId="22"/>
        <pc:sldMkLst>
          <pc:docMk/>
          <pc:sldMk cId="0" sldId="265"/>
        </pc:sldMkLst>
        <pc:spChg chg="mod">
          <ac:chgData name="Sophie" userId="4f28b023-62da-4b6d-b7ef-1a072026c160" providerId="ADAL" clId="{6A118BE1-5D3F-4093-881F-7948017F39E8}" dt="2020-10-05T17:59:34.710" v="138" actId="2085"/>
          <ac:spMkLst>
            <pc:docMk/>
            <pc:sldMk cId="0" sldId="265"/>
            <ac:spMk id="7170" creationId="{5B54CD92-147B-450B-B1B9-EDFFD9B6BD3E}"/>
          </ac:spMkLst>
        </pc:spChg>
        <pc:spChg chg="mod">
          <ac:chgData name="Sophie" userId="4f28b023-62da-4b6d-b7ef-1a072026c160" providerId="ADAL" clId="{6A118BE1-5D3F-4093-881F-7948017F39E8}" dt="2020-10-05T17:59:32.613" v="137" actId="2085"/>
          <ac:spMkLst>
            <pc:docMk/>
            <pc:sldMk cId="0" sldId="265"/>
            <ac:spMk id="7171" creationId="{2B6345C1-9C27-4D38-B77B-C71C0ED8C6BC}"/>
          </ac:spMkLst>
        </pc:spChg>
        <pc:picChg chg="add del">
          <ac:chgData name="Sophie" userId="4f28b023-62da-4b6d-b7ef-1a072026c160" providerId="ADAL" clId="{6A118BE1-5D3F-4093-881F-7948017F39E8}" dt="2020-10-05T17:59:53.785" v="141" actId="22"/>
          <ac:picMkLst>
            <pc:docMk/>
            <pc:sldMk cId="0" sldId="265"/>
            <ac:picMk id="3" creationId="{D9BFDF0F-B0EE-4CCC-926F-BC92E4923FFC}"/>
          </ac:picMkLst>
        </pc:picChg>
        <pc:picChg chg="mod">
          <ac:chgData name="Sophie" userId="4f28b023-62da-4b6d-b7ef-1a072026c160" providerId="ADAL" clId="{6A118BE1-5D3F-4093-881F-7948017F39E8}" dt="2020-10-05T17:59:37.867" v="139" actId="1076"/>
          <ac:picMkLst>
            <pc:docMk/>
            <pc:sldMk cId="0" sldId="265"/>
            <ac:picMk id="7173" creationId="{E22B7600-D7E5-4262-9A18-4290BAD29B3B}"/>
          </ac:picMkLst>
        </pc:picChg>
      </pc:sldChg>
      <pc:sldChg chg="modSp del mod ord">
        <pc:chgData name="Sophie" userId="4f28b023-62da-4b6d-b7ef-1a072026c160" providerId="ADAL" clId="{6A118BE1-5D3F-4093-881F-7948017F39E8}" dt="2020-10-05T18:00:36.485" v="152" actId="47"/>
        <pc:sldMkLst>
          <pc:docMk/>
          <pc:sldMk cId="2044567443" sldId="266"/>
        </pc:sldMkLst>
        <pc:spChg chg="mod">
          <ac:chgData name="Sophie" userId="4f28b023-62da-4b6d-b7ef-1a072026c160" providerId="ADAL" clId="{6A118BE1-5D3F-4093-881F-7948017F39E8}" dt="2020-10-05T17:52:58.774" v="16" actId="27636"/>
          <ac:spMkLst>
            <pc:docMk/>
            <pc:sldMk cId="2044567443" sldId="266"/>
            <ac:spMk id="3074" creationId="{4D09CB44-42DD-4497-9D4D-83031878C9BF}"/>
          </ac:spMkLst>
        </pc:spChg>
        <pc:spChg chg="mod">
          <ac:chgData name="Sophie" userId="4f28b023-62da-4b6d-b7ef-1a072026c160" providerId="ADAL" clId="{6A118BE1-5D3F-4093-881F-7948017F39E8}" dt="2020-10-05T17:53:09.085" v="22" actId="27636"/>
          <ac:spMkLst>
            <pc:docMk/>
            <pc:sldMk cId="2044567443" sldId="266"/>
            <ac:spMk id="3075" creationId="{9198FF03-4503-44B5-B588-F09764D2D5A9}"/>
          </ac:spMkLst>
        </pc:spChg>
      </pc:sldChg>
      <pc:sldChg chg="addSp delSp modSp new mod">
        <pc:chgData name="Sophie" userId="4f28b023-62da-4b6d-b7ef-1a072026c160" providerId="ADAL" clId="{6A118BE1-5D3F-4093-881F-7948017F39E8}" dt="2020-10-05T18:00:30.311" v="151" actId="207"/>
        <pc:sldMkLst>
          <pc:docMk/>
          <pc:sldMk cId="2850700986" sldId="267"/>
        </pc:sldMkLst>
        <pc:spChg chg="del">
          <ac:chgData name="Sophie" userId="4f28b023-62da-4b6d-b7ef-1a072026c160" providerId="ADAL" clId="{6A118BE1-5D3F-4093-881F-7948017F39E8}" dt="2020-10-05T18:00:07.566" v="144" actId="478"/>
          <ac:spMkLst>
            <pc:docMk/>
            <pc:sldMk cId="2850700986" sldId="267"/>
            <ac:spMk id="2" creationId="{2A242557-96A9-42BD-B52F-B390F0825474}"/>
          </ac:spMkLst>
        </pc:spChg>
        <pc:spChg chg="del">
          <ac:chgData name="Sophie" userId="4f28b023-62da-4b6d-b7ef-1a072026c160" providerId="ADAL" clId="{6A118BE1-5D3F-4093-881F-7948017F39E8}" dt="2020-10-05T18:00:10.088" v="145" actId="478"/>
          <ac:spMkLst>
            <pc:docMk/>
            <pc:sldMk cId="2850700986" sldId="267"/>
            <ac:spMk id="3" creationId="{B265C9E4-1ADE-46AA-A7D4-35C4A2C87F84}"/>
          </ac:spMkLst>
        </pc:spChg>
        <pc:spChg chg="add mod">
          <ac:chgData name="Sophie" userId="4f28b023-62da-4b6d-b7ef-1a072026c160" providerId="ADAL" clId="{6A118BE1-5D3F-4093-881F-7948017F39E8}" dt="2020-10-05T18:00:04.794" v="143"/>
          <ac:spMkLst>
            <pc:docMk/>
            <pc:sldMk cId="2850700986" sldId="267"/>
            <ac:spMk id="4" creationId="{FFBF4A73-05EF-48C0-AC5C-20B1035A3A69}"/>
          </ac:spMkLst>
        </pc:spChg>
        <pc:spChg chg="add mod">
          <ac:chgData name="Sophie" userId="4f28b023-62da-4b6d-b7ef-1a072026c160" providerId="ADAL" clId="{6A118BE1-5D3F-4093-881F-7948017F39E8}" dt="2020-10-05T18:00:30.311" v="151" actId="207"/>
          <ac:spMkLst>
            <pc:docMk/>
            <pc:sldMk cId="2850700986" sldId="267"/>
            <ac:spMk id="5" creationId="{F50EC117-0184-459F-9DE7-84A92643BA8E}"/>
          </ac:spMkLst>
        </pc:spChg>
      </pc:sldChg>
      <pc:sldChg chg="add">
        <pc:chgData name="Sophie" userId="4f28b023-62da-4b6d-b7ef-1a072026c160" providerId="ADAL" clId="{6A118BE1-5D3F-4093-881F-7948017F39E8}" dt="2020-10-05T18:00:52.309" v="154"/>
        <pc:sldMkLst>
          <pc:docMk/>
          <pc:sldMk cId="394085960" sldId="268"/>
        </pc:sldMkLst>
      </pc:sldChg>
    </pc:docChg>
  </pc:docChgLst>
  <pc:docChgLst>
    <pc:chgData name="Alice Watton" userId="S::alice.watton@binfieldschool.com::6069b4f6-8cea-49bf-a38a-e31e2340431d" providerId="AD" clId="Web-{8A695D72-E73D-8F15-596F-22A39A2E43D5}"/>
    <pc:docChg chg="modSld">
      <pc:chgData name="Alice Watton" userId="S::alice.watton@binfieldschool.com::6069b4f6-8cea-49bf-a38a-e31e2340431d" providerId="AD" clId="Web-{8A695D72-E73D-8F15-596F-22A39A2E43D5}" dt="2020-10-06T12:19:20.721" v="31" actId="20577"/>
      <pc:docMkLst>
        <pc:docMk/>
      </pc:docMkLst>
      <pc:sldChg chg="modSp">
        <pc:chgData name="Alice Watton" userId="S::alice.watton@binfieldschool.com::6069b4f6-8cea-49bf-a38a-e31e2340431d" providerId="AD" clId="Web-{8A695D72-E73D-8F15-596F-22A39A2E43D5}" dt="2020-10-06T12:19:20.721" v="30" actId="20577"/>
        <pc:sldMkLst>
          <pc:docMk/>
          <pc:sldMk cId="0" sldId="256"/>
        </pc:sldMkLst>
        <pc:spChg chg="mod">
          <ac:chgData name="Alice Watton" userId="S::alice.watton@binfieldschool.com::6069b4f6-8cea-49bf-a38a-e31e2340431d" providerId="AD" clId="Web-{8A695D72-E73D-8F15-596F-22A39A2E43D5}" dt="2020-10-06T12:19:20.721" v="30" actId="20577"/>
          <ac:spMkLst>
            <pc:docMk/>
            <pc:sldMk cId="0" sldId="256"/>
            <ac:spMk id="6" creationId="{F63671ED-ACE4-48F5-BBAF-CA2C4AE0C012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D2DCC16-799A-41E2-8E66-2DD6A38D706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88E453-2F25-4836-9ABC-9179142E647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B3EA602C-5664-47F8-B03D-88CDC7E64708}" type="datetimeFigureOut">
              <a:rPr lang="en-GB"/>
              <a:pPr>
                <a:defRPr/>
              </a:pPr>
              <a:t>06/10/2020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7841A1E-B493-48CB-ABEE-9BE46E7DC4E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9FF83304-56FF-46FA-9CCF-74685CA6309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D6C584-4494-4185-9912-2A116806553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06B8C3-9E4F-4578-A4CD-52CBAF7E50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78672EF1-01EF-44DC-9484-87548C7188B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9144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8831" y="1449146"/>
            <a:ext cx="7526338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8831" y="5280847"/>
            <a:ext cx="7526338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CB288B-069D-4297-997B-A7BE116109ED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73793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9144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9997" y="2222287"/>
            <a:ext cx="7524003" cy="363651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0BF291E-628E-41B0-A5D9-39DA5FBA7AC9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61755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0"/>
            <a:ext cx="9144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863" y="2951396"/>
            <a:ext cx="7526337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4863" y="5281200"/>
            <a:ext cx="7526337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91C995-9472-466F-8AF0-12074CB8FF67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844377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9144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9996" y="2222287"/>
            <a:ext cx="3670723" cy="363876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0" y="2222287"/>
            <a:ext cx="3670720" cy="363876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BAAFBA-168E-40C1-AD3B-BA72E37A29BF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60848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9144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9996" y="2174875"/>
            <a:ext cx="367072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09996" y="2751137"/>
            <a:ext cx="3687391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2174875"/>
            <a:ext cx="3670720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751137"/>
            <a:ext cx="3670720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AA2C1C-35C8-4F4E-83F9-5229D76AF515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24812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9144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A5A5A7-8DFE-4BD9-BCB0-12563AC76D81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91656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1C2864-C95E-4683-9EE7-14062D0F12F4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39149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804863" y="446086"/>
            <a:ext cx="2660650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863" y="446088"/>
            <a:ext cx="2660650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41724" y="446087"/>
            <a:ext cx="4689475" cy="541496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4863" y="2260737"/>
            <a:ext cx="2660650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EF503F-760D-47D4-95D6-CC4C5C2CAFBE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11592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9996" y="727521"/>
            <a:ext cx="350154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4573588" y="0"/>
            <a:ext cx="4570412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9996" y="2344684"/>
            <a:ext cx="350154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914357" y="6041361"/>
            <a:ext cx="732659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2797" y="6041361"/>
            <a:ext cx="2471560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647017" y="5915887"/>
            <a:ext cx="796616" cy="490599"/>
          </a:xfrm>
        </p:spPr>
        <p:txBody>
          <a:bodyPr/>
          <a:lstStyle/>
          <a:p>
            <a:pPr>
              <a:defRPr/>
            </a:pPr>
            <a:fld id="{1885298E-7D4C-4B1F-9D6E-ACD5B2E78F83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17293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863" y="4800600"/>
            <a:ext cx="752633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9144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4863" y="5367338"/>
            <a:ext cx="7526337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85298E-7D4C-4B1F-9D6E-ACD5B2E78F83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061037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485107" y="1338479"/>
            <a:ext cx="4749312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573" y="1495525"/>
            <a:ext cx="442038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1226" y="4700702"/>
            <a:ext cx="4418727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5398884" y="1338479"/>
            <a:ext cx="3302316" cy="4075464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85298E-7D4C-4B1F-9D6E-ACD5B2E78F83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554734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855663" y="2286585"/>
            <a:ext cx="3671336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017816" y="2435956"/>
            <a:ext cx="328689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4616450" y="2286000"/>
            <a:ext cx="3671888" cy="2300288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85298E-7D4C-4B1F-9D6E-ACD5B2E78F83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83998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9144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AA9893-16B3-4F0B-B368-5C47F54F84D8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263814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5752238" y="446089"/>
            <a:ext cx="3391762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AutoShape 4"/>
          <p:cNvSpPr>
            <a:spLocks noChangeAspect="1" noChangeArrowheads="1" noTextEdit="1"/>
          </p:cNvSpPr>
          <p:nvPr/>
        </p:nvSpPr>
        <p:spPr bwMode="auto">
          <a:xfrm>
            <a:off x="5233988" y="0"/>
            <a:ext cx="3910012" cy="586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37655" y="586171"/>
            <a:ext cx="1701800" cy="51347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4862" y="446089"/>
            <a:ext cx="4947376" cy="5414962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62DAB0-B0B1-4B10-B0E6-1EA98287EF77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86370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09997" y="447188"/>
            <a:ext cx="7524003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9997" y="2184400"/>
            <a:ext cx="7524003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42797" y="6041361"/>
            <a:ext cx="6289532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11422" y="6041361"/>
            <a:ext cx="993161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04584" y="5915887"/>
            <a:ext cx="796616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1885298E-7D4C-4B1F-9D6E-ACD5B2E78F83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347421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</p:sldLayoutIdLst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youtube.com/watch?v=3lWKVomn3uY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63671ED-ACE4-48F5-BBAF-CA2C4AE0C012}"/>
              </a:ext>
            </a:extLst>
          </p:cNvPr>
          <p:cNvSpPr/>
          <p:nvPr/>
        </p:nvSpPr>
        <p:spPr>
          <a:xfrm>
            <a:off x="140054" y="764704"/>
            <a:ext cx="9054082" cy="3416320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r>
              <a:rPr lang="en-US" sz="5400" b="1" u="sng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Tuesday 6th October 2020</a:t>
            </a:r>
          </a:p>
          <a:p>
            <a:r>
              <a:rPr lang="en-US" sz="5400" b="1" u="sng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LO: To understand values</a:t>
            </a:r>
          </a:p>
          <a:p>
            <a:r>
              <a:rPr lang="en-US" sz="5400" b="1" u="sng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beliefs and teachings</a:t>
            </a:r>
          </a:p>
          <a:p>
            <a:r>
              <a:rPr lang="en-US" sz="5400" b="1" u="sng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C: The Miracles o</a:t>
            </a:r>
            <a:r>
              <a:rPr lang="en-US" sz="5400" b="1" u="sng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f Jesus</a:t>
            </a:r>
            <a:endParaRPr lang="en-US" sz="5400" b="1" u="sng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63671ED-ACE4-48F5-BBAF-CA2C4AE0C012}"/>
              </a:ext>
            </a:extLst>
          </p:cNvPr>
          <p:cNvSpPr/>
          <p:nvPr/>
        </p:nvSpPr>
        <p:spPr>
          <a:xfrm>
            <a:off x="268578" y="764704"/>
            <a:ext cx="860684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Jesus and Lazarus</a:t>
            </a:r>
          </a:p>
          <a:p>
            <a:pPr algn="ctr"/>
            <a:endParaRPr lang="en-US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en-US" sz="5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Does anyone know what</a:t>
            </a:r>
          </a:p>
          <a:p>
            <a:pPr algn="ctr"/>
            <a:r>
              <a:rPr lang="en-US" sz="540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this story is about?</a:t>
            </a:r>
            <a:endParaRPr lang="en-US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40859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590CBF4F-29BB-43D1-8A5A-A44D34222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9712" y="476673"/>
            <a:ext cx="5472608" cy="648072"/>
          </a:xfrm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n-GB" altLang="en-US" dirty="0">
                <a:solidFill>
                  <a:schemeClr val="tx2"/>
                </a:solidFill>
              </a:rPr>
              <a:t>Jesus of Nazareth</a:t>
            </a:r>
          </a:p>
        </p:txBody>
      </p:sp>
      <p:sp>
        <p:nvSpPr>
          <p:cNvPr id="4099" name="Content Placeholder 4">
            <a:extLst>
              <a:ext uri="{FF2B5EF4-FFF2-40B4-BE49-F238E27FC236}">
                <a16:creationId xmlns:a16="http://schemas.microsoft.com/office/drawing/2014/main" id="{39A9CC2D-9505-46BC-A866-DCFFD69FEF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9997" y="2222287"/>
            <a:ext cx="7524003" cy="777875"/>
          </a:xfrm>
        </p:spPr>
        <p:txBody>
          <a:bodyPr/>
          <a:lstStyle/>
          <a:p>
            <a:r>
              <a:rPr lang="en-GB" altLang="en-US" dirty="0">
                <a:solidFill>
                  <a:schemeClr val="tx1"/>
                </a:solidFill>
              </a:rPr>
              <a:t>Click to </a:t>
            </a:r>
            <a:r>
              <a:rPr lang="en-GB" altLang="en-US" dirty="0">
                <a:solidFill>
                  <a:schemeClr val="tx1"/>
                </a:solidFill>
                <a:hlinkClick r:id="rId2"/>
              </a:rPr>
              <a:t>watch</a:t>
            </a:r>
            <a:r>
              <a:rPr lang="en-GB" altLang="en-US" dirty="0">
                <a:solidFill>
                  <a:schemeClr val="tx1"/>
                </a:solidFill>
              </a:rPr>
              <a:t> the 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7730EB-D8F0-4F27-9F8F-781FDCEA74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5656" y="2940148"/>
            <a:ext cx="6495584" cy="364321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718E0838-6227-4DCF-83EC-9FC99AEE31F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>
            <a:solidFill>
              <a:srgbClr val="00B05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GB" altLang="en-US" u="sng">
                <a:solidFill>
                  <a:schemeClr val="tx2"/>
                </a:solidFill>
              </a:rPr>
              <a:t>Jesus and Lazarus</a:t>
            </a:r>
            <a:endParaRPr lang="en-US" altLang="en-US" u="sng">
              <a:solidFill>
                <a:schemeClr val="tx2"/>
              </a:solidFill>
            </a:endParaRP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7296D890-9F1E-4801-A693-70D7ED5BA97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31800" y="1671638"/>
            <a:ext cx="8229600" cy="3917950"/>
          </a:xfrm>
          <a:ln>
            <a:noFill/>
          </a:ln>
        </p:spPr>
        <p:txBody>
          <a:bodyPr/>
          <a:lstStyle/>
          <a:p>
            <a:pPr eaLnBrk="1" hangingPunct="1">
              <a:defRPr/>
            </a:pPr>
            <a:r>
              <a:rPr lang="en-GB" dirty="0"/>
              <a:t>What do you think happened? </a:t>
            </a:r>
          </a:p>
          <a:p>
            <a:pPr eaLnBrk="1" hangingPunct="1">
              <a:defRPr/>
            </a:pPr>
            <a:r>
              <a:rPr lang="en-GB" dirty="0"/>
              <a:t>Did Jesus really bring him back from the dead?</a:t>
            </a:r>
          </a:p>
          <a:p>
            <a:pPr eaLnBrk="1" hangingPunct="1">
              <a:defRPr/>
            </a:pPr>
            <a:r>
              <a:rPr lang="en-GB" dirty="0"/>
              <a:t>If not what happened? </a:t>
            </a:r>
          </a:p>
          <a:p>
            <a:pPr eaLnBrk="1" hangingPunct="1">
              <a:defRPr/>
            </a:pPr>
            <a:endParaRPr lang="en-GB" dirty="0"/>
          </a:p>
          <a:p>
            <a:pPr marL="0" indent="0" eaLnBrk="1" hangingPunct="1">
              <a:buFontTx/>
              <a:buNone/>
              <a:defRPr/>
            </a:pPr>
            <a:r>
              <a:rPr lang="en-GB" dirty="0">
                <a:solidFill>
                  <a:srgbClr val="00B050"/>
                </a:solidFill>
              </a:rPr>
              <a:t>Discuss with your neighbour. I will ask you to report back what </a:t>
            </a:r>
          </a:p>
          <a:p>
            <a:pPr marL="0" indent="0" eaLnBrk="1" hangingPunct="1">
              <a:buFontTx/>
              <a:buNone/>
              <a:defRPr/>
            </a:pPr>
            <a:r>
              <a:rPr lang="en-GB" dirty="0">
                <a:solidFill>
                  <a:srgbClr val="00B050"/>
                </a:solidFill>
              </a:rPr>
              <a:t>your neighbour said.</a:t>
            </a:r>
          </a:p>
          <a:p>
            <a:pPr marL="0" indent="0" eaLnBrk="1" hangingPunct="1">
              <a:buFontTx/>
              <a:buNone/>
              <a:defRPr/>
            </a:pP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6060EC3-6E65-46D4-9438-E8D9B9352EF6}"/>
              </a:ext>
            </a:extLst>
          </p:cNvPr>
          <p:cNvSpPr txBox="1"/>
          <p:nvPr/>
        </p:nvSpPr>
        <p:spPr>
          <a:xfrm>
            <a:off x="395288" y="5805488"/>
            <a:ext cx="8266112" cy="922337"/>
          </a:xfrm>
          <a:prstGeom prst="rect">
            <a:avLst/>
          </a:prstGeom>
          <a:solidFill>
            <a:schemeClr val="accent5"/>
          </a:solidFill>
          <a:ln>
            <a:solidFill>
              <a:srgbClr val="00B050"/>
            </a:solidFill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GB" b="1" u="sng" dirty="0">
                <a:solidFill>
                  <a:srgbClr val="FF0000"/>
                </a:solidFill>
                <a:latin typeface="Arial" charset="0"/>
              </a:rPr>
              <a:t>Paddling:</a:t>
            </a:r>
            <a:r>
              <a:rPr lang="en-GB" dirty="0">
                <a:solidFill>
                  <a:srgbClr val="FF0000"/>
                </a:solidFill>
                <a:latin typeface="Arial" charset="0"/>
              </a:rPr>
              <a:t> describe what happened between Jesus and Lazarus</a:t>
            </a:r>
          </a:p>
          <a:p>
            <a:pPr eaLnBrk="1" hangingPunct="1">
              <a:defRPr/>
            </a:pPr>
            <a:r>
              <a:rPr lang="en-GB" b="1" u="sng" dirty="0">
                <a:solidFill>
                  <a:srgbClr val="FFC000"/>
                </a:solidFill>
                <a:latin typeface="Arial" charset="0"/>
              </a:rPr>
              <a:t>Snorkelling:</a:t>
            </a:r>
            <a:r>
              <a:rPr lang="en-GB" dirty="0">
                <a:solidFill>
                  <a:srgbClr val="FFC000"/>
                </a:solidFill>
                <a:latin typeface="Arial" charset="0"/>
              </a:rPr>
              <a:t> describe and discuss what happened between Jesus and Lazarus</a:t>
            </a:r>
          </a:p>
          <a:p>
            <a:pPr eaLnBrk="1" hangingPunct="1">
              <a:defRPr/>
            </a:pPr>
            <a:r>
              <a:rPr lang="en-GB" b="1" u="sng" dirty="0">
                <a:solidFill>
                  <a:srgbClr val="00B050"/>
                </a:solidFill>
                <a:latin typeface="Arial" charset="0"/>
              </a:rPr>
              <a:t>Diving:</a:t>
            </a:r>
            <a:r>
              <a:rPr lang="en-GB" dirty="0">
                <a:solidFill>
                  <a:srgbClr val="00B050"/>
                </a:solidFill>
                <a:latin typeface="Arial" charset="0"/>
              </a:rPr>
              <a:t> evaluate what happened between Jesus and Lazarus</a:t>
            </a:r>
          </a:p>
        </p:txBody>
      </p:sp>
      <p:pic>
        <p:nvPicPr>
          <p:cNvPr id="5125" name="Picture 5" descr="http://1.bp.blogspot.com/_drqO7qJ_y4o/S6xCjQExxgI/AAAAAAAAFKg/Be3ZLmJpl1w/s1600/lazarus.jpg">
            <a:extLst>
              <a:ext uri="{FF2B5EF4-FFF2-40B4-BE49-F238E27FC236}">
                <a16:creationId xmlns:a16="http://schemas.microsoft.com/office/drawing/2014/main" id="{7936CDF1-57FA-4ED7-A25C-155C77216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4725" y="4149725"/>
            <a:ext cx="1336675" cy="128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3">
            <a:extLst>
              <a:ext uri="{FF2B5EF4-FFF2-40B4-BE49-F238E27FC236}">
                <a16:creationId xmlns:a16="http://schemas.microsoft.com/office/drawing/2014/main" id="{E3712349-0DC7-4149-AC37-DC845F84A3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09675"/>
          </a:xfrm>
          <a:ln>
            <a:noFill/>
            <a:miter lim="800000"/>
            <a:headEnd/>
            <a:tailEnd/>
          </a:ln>
        </p:spPr>
        <p:txBody>
          <a:bodyPr/>
          <a:lstStyle/>
          <a:p>
            <a:pPr algn="l"/>
            <a:r>
              <a:rPr lang="en-GB" altLang="en-US" dirty="0">
                <a:solidFill>
                  <a:schemeClr val="tx2"/>
                </a:solidFill>
              </a:rPr>
              <a:t>Did Jesus raise Lazarus from the dead?</a:t>
            </a:r>
          </a:p>
        </p:txBody>
      </p:sp>
      <p:sp>
        <p:nvSpPr>
          <p:cNvPr id="6147" name="Content Placeholder 4">
            <a:extLst>
              <a:ext uri="{FF2B5EF4-FFF2-40B4-BE49-F238E27FC236}">
                <a16:creationId xmlns:a16="http://schemas.microsoft.com/office/drawing/2014/main" id="{4EB93811-0B44-4828-8230-443DCB4F99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3844925"/>
          </a:xfrm>
          <a:ln>
            <a:noFill/>
            <a:miter lim="800000"/>
            <a:headEnd/>
            <a:tailEnd/>
          </a:ln>
        </p:spPr>
        <p:txBody>
          <a:bodyPr/>
          <a:lstStyle/>
          <a:p>
            <a:pPr marL="0" indent="0">
              <a:buFontTx/>
              <a:buNone/>
            </a:pPr>
            <a:r>
              <a:rPr lang="en-GB" altLang="en-US" sz="3200" b="1" dirty="0">
                <a:solidFill>
                  <a:srgbClr val="00B050"/>
                </a:solidFill>
              </a:rPr>
              <a:t>Yes</a:t>
            </a:r>
          </a:p>
          <a:p>
            <a:pPr marL="0" indent="0">
              <a:buFontTx/>
              <a:buNone/>
            </a:pPr>
            <a:r>
              <a:rPr lang="en-GB" altLang="en-US" sz="3200" b="1" dirty="0">
                <a:solidFill>
                  <a:srgbClr val="00B050"/>
                </a:solidFill>
              </a:rPr>
              <a:t>*</a:t>
            </a:r>
          </a:p>
          <a:p>
            <a:pPr marL="0" indent="0">
              <a:buFontTx/>
              <a:buNone/>
            </a:pPr>
            <a:r>
              <a:rPr lang="en-GB" altLang="en-US" sz="3200" b="1" dirty="0">
                <a:solidFill>
                  <a:srgbClr val="00B050"/>
                </a:solidFill>
              </a:rPr>
              <a:t>*</a:t>
            </a:r>
          </a:p>
          <a:p>
            <a:pPr marL="0" indent="0">
              <a:buFontTx/>
              <a:buNone/>
            </a:pPr>
            <a:r>
              <a:rPr lang="en-GB" altLang="en-US" sz="3200" b="1" dirty="0">
                <a:solidFill>
                  <a:srgbClr val="00B050"/>
                </a:solidFill>
              </a:rPr>
              <a:t>*</a:t>
            </a:r>
          </a:p>
          <a:p>
            <a:pPr marL="0" indent="0">
              <a:buFontTx/>
              <a:buNone/>
            </a:pPr>
            <a:r>
              <a:rPr lang="en-GB" altLang="en-US" sz="3200" b="1" dirty="0">
                <a:solidFill>
                  <a:srgbClr val="00B050"/>
                </a:solidFill>
              </a:rPr>
              <a:t>*</a:t>
            </a:r>
          </a:p>
        </p:txBody>
      </p:sp>
      <p:sp>
        <p:nvSpPr>
          <p:cNvPr id="6148" name="Content Placeholder 5">
            <a:extLst>
              <a:ext uri="{FF2B5EF4-FFF2-40B4-BE49-F238E27FC236}">
                <a16:creationId xmlns:a16="http://schemas.microsoft.com/office/drawing/2014/main" id="{87382843-8845-4B38-A8C7-BC2B3155EA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844925"/>
          </a:xfrm>
          <a:ln>
            <a:noFill/>
            <a:miter lim="800000"/>
            <a:headEnd/>
            <a:tailEnd/>
          </a:ln>
        </p:spPr>
        <p:txBody>
          <a:bodyPr/>
          <a:lstStyle/>
          <a:p>
            <a:pPr marL="0" indent="0">
              <a:buFontTx/>
              <a:buNone/>
            </a:pPr>
            <a:r>
              <a:rPr lang="en-GB" altLang="en-US" sz="3200" b="1" dirty="0">
                <a:solidFill>
                  <a:srgbClr val="FF0000"/>
                </a:solidFill>
              </a:rPr>
              <a:t>No</a:t>
            </a:r>
          </a:p>
          <a:p>
            <a:pPr marL="0" indent="0">
              <a:buFontTx/>
              <a:buNone/>
            </a:pPr>
            <a:r>
              <a:rPr lang="en-GB" altLang="en-US" sz="3200" b="1" dirty="0">
                <a:solidFill>
                  <a:srgbClr val="FF0000"/>
                </a:solidFill>
              </a:rPr>
              <a:t>*</a:t>
            </a:r>
          </a:p>
          <a:p>
            <a:pPr marL="0" indent="0">
              <a:buFontTx/>
              <a:buNone/>
            </a:pPr>
            <a:r>
              <a:rPr lang="en-GB" altLang="en-US" sz="3200" b="1" dirty="0">
                <a:solidFill>
                  <a:srgbClr val="FF0000"/>
                </a:solidFill>
              </a:rPr>
              <a:t>*</a:t>
            </a:r>
          </a:p>
          <a:p>
            <a:pPr marL="0" indent="0">
              <a:buFontTx/>
              <a:buNone/>
            </a:pPr>
            <a:r>
              <a:rPr lang="en-GB" altLang="en-US" sz="3200" b="1" dirty="0">
                <a:solidFill>
                  <a:srgbClr val="FF0000"/>
                </a:solidFill>
              </a:rPr>
              <a:t>*</a:t>
            </a:r>
          </a:p>
          <a:p>
            <a:pPr marL="0" indent="0">
              <a:buFontTx/>
              <a:buNone/>
            </a:pPr>
            <a:r>
              <a:rPr lang="en-GB" altLang="en-US" sz="3200" b="1" dirty="0">
                <a:solidFill>
                  <a:srgbClr val="FF0000"/>
                </a:solidFill>
              </a:rPr>
              <a:t>*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BDCB098-282E-4EA5-BD6E-AD8F74D82C91}"/>
              </a:ext>
            </a:extLst>
          </p:cNvPr>
          <p:cNvSpPr txBox="1"/>
          <p:nvPr/>
        </p:nvSpPr>
        <p:spPr>
          <a:xfrm>
            <a:off x="395288" y="5805488"/>
            <a:ext cx="8266112" cy="922337"/>
          </a:xfrm>
          <a:prstGeom prst="rect">
            <a:avLst/>
          </a:prstGeom>
          <a:solidFill>
            <a:schemeClr val="accent5"/>
          </a:solidFill>
          <a:ln>
            <a:solidFill>
              <a:srgbClr val="00B050"/>
            </a:solidFill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GB" b="1" u="sng" dirty="0">
                <a:solidFill>
                  <a:srgbClr val="FF0000"/>
                </a:solidFill>
                <a:latin typeface="Arial" charset="0"/>
              </a:rPr>
              <a:t>Paddling:</a:t>
            </a:r>
            <a:r>
              <a:rPr lang="en-GB" dirty="0">
                <a:solidFill>
                  <a:srgbClr val="FF0000"/>
                </a:solidFill>
                <a:latin typeface="Arial" charset="0"/>
              </a:rPr>
              <a:t> describe what happened between Jesus and Lazarus</a:t>
            </a:r>
          </a:p>
          <a:p>
            <a:pPr eaLnBrk="1" hangingPunct="1">
              <a:defRPr/>
            </a:pPr>
            <a:r>
              <a:rPr lang="en-GB" b="1" u="sng" dirty="0">
                <a:solidFill>
                  <a:srgbClr val="FFC000"/>
                </a:solidFill>
                <a:latin typeface="Arial" charset="0"/>
              </a:rPr>
              <a:t>Snorkelling:</a:t>
            </a:r>
            <a:r>
              <a:rPr lang="en-GB" dirty="0">
                <a:solidFill>
                  <a:srgbClr val="FFC000"/>
                </a:solidFill>
                <a:latin typeface="Arial" charset="0"/>
              </a:rPr>
              <a:t> describe and discuss what happened between Jesus and Lazarus</a:t>
            </a:r>
          </a:p>
          <a:p>
            <a:pPr eaLnBrk="1" hangingPunct="1">
              <a:defRPr/>
            </a:pPr>
            <a:r>
              <a:rPr lang="en-GB" b="1" u="sng" dirty="0">
                <a:solidFill>
                  <a:srgbClr val="00B050"/>
                </a:solidFill>
                <a:latin typeface="Arial" charset="0"/>
              </a:rPr>
              <a:t>Diving:</a:t>
            </a:r>
            <a:r>
              <a:rPr lang="en-GB" dirty="0">
                <a:solidFill>
                  <a:srgbClr val="00B050"/>
                </a:solidFill>
                <a:latin typeface="Arial" charset="0"/>
              </a:rPr>
              <a:t>: evaluate what happened between Jesus and Lazarus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5B54CD92-147B-450B-B1B9-EDFFD9B6BD3E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n-GB" altLang="en-US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What do you think?</a:t>
            </a:r>
          </a:p>
        </p:txBody>
      </p:sp>
      <p:sp>
        <p:nvSpPr>
          <p:cNvPr id="7171" name="Content Placeholder 2">
            <a:extLst>
              <a:ext uri="{FF2B5EF4-FFF2-40B4-BE49-F238E27FC236}">
                <a16:creationId xmlns:a16="http://schemas.microsoft.com/office/drawing/2014/main" id="{2B6345C1-9C27-4D38-B77B-C71C0ED8C6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413125"/>
          </a:xfrm>
          <a:ln>
            <a:noFill/>
            <a:miter lim="800000"/>
            <a:headEnd/>
            <a:tailEnd/>
          </a:ln>
        </p:spPr>
        <p:txBody>
          <a:bodyPr/>
          <a:lstStyle/>
          <a:p>
            <a:pPr marL="0" indent="0">
              <a:buFontTx/>
              <a:buNone/>
            </a:pPr>
            <a:r>
              <a:rPr lang="en-GB" altLang="en-US" sz="5400" dirty="0"/>
              <a:t>What does this story tell us about Jesus?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E3B03F-50EE-49A2-9FC0-7BA18C06779B}"/>
              </a:ext>
            </a:extLst>
          </p:cNvPr>
          <p:cNvSpPr txBox="1"/>
          <p:nvPr/>
        </p:nvSpPr>
        <p:spPr>
          <a:xfrm>
            <a:off x="395288" y="5805488"/>
            <a:ext cx="8266112" cy="922337"/>
          </a:xfrm>
          <a:prstGeom prst="rect">
            <a:avLst/>
          </a:prstGeom>
          <a:solidFill>
            <a:schemeClr val="accent5"/>
          </a:solidFill>
          <a:ln>
            <a:solidFill>
              <a:srgbClr val="00B050"/>
            </a:solidFill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GB" b="1" u="sng" dirty="0">
                <a:solidFill>
                  <a:srgbClr val="FF0000"/>
                </a:solidFill>
                <a:latin typeface="Arial" charset="0"/>
              </a:rPr>
              <a:t>Paddling:</a:t>
            </a:r>
            <a:r>
              <a:rPr lang="en-GB" dirty="0">
                <a:solidFill>
                  <a:srgbClr val="FF0000"/>
                </a:solidFill>
                <a:latin typeface="Arial" charset="0"/>
              </a:rPr>
              <a:t> describe what happened between Jesus and Lazarus</a:t>
            </a:r>
          </a:p>
          <a:p>
            <a:pPr eaLnBrk="1" hangingPunct="1">
              <a:defRPr/>
            </a:pPr>
            <a:r>
              <a:rPr lang="en-GB" b="1" u="sng" dirty="0">
                <a:solidFill>
                  <a:srgbClr val="FFC000"/>
                </a:solidFill>
                <a:latin typeface="Arial" charset="0"/>
              </a:rPr>
              <a:t>Snorkelling:</a:t>
            </a:r>
            <a:r>
              <a:rPr lang="en-GB" dirty="0">
                <a:solidFill>
                  <a:srgbClr val="FFC000"/>
                </a:solidFill>
                <a:latin typeface="Arial" charset="0"/>
              </a:rPr>
              <a:t> describe and discuss what happened between Jesus and Lazarus</a:t>
            </a:r>
          </a:p>
          <a:p>
            <a:pPr eaLnBrk="1" hangingPunct="1">
              <a:defRPr/>
            </a:pPr>
            <a:r>
              <a:rPr lang="en-GB" b="1" u="sng" dirty="0">
                <a:solidFill>
                  <a:srgbClr val="00B050"/>
                </a:solidFill>
                <a:latin typeface="Arial" charset="0"/>
              </a:rPr>
              <a:t>Diving:</a:t>
            </a:r>
            <a:r>
              <a:rPr lang="en-GB" dirty="0">
                <a:solidFill>
                  <a:srgbClr val="00B050"/>
                </a:solidFill>
                <a:latin typeface="Arial" charset="0"/>
              </a:rPr>
              <a:t> evaluate what happened between Jesus and Lazarus</a:t>
            </a:r>
          </a:p>
        </p:txBody>
      </p:sp>
      <p:pic>
        <p:nvPicPr>
          <p:cNvPr id="7173" name="Picture 2" descr="http://2.bp.blogspot.com/-JJcKmLlGz3s/Tw-O8zzu-GI/AAAAAAAAAlc/x3lKKkclov0/s1600/18277796401.jpg">
            <a:extLst>
              <a:ext uri="{FF2B5EF4-FFF2-40B4-BE49-F238E27FC236}">
                <a16:creationId xmlns:a16="http://schemas.microsoft.com/office/drawing/2014/main" id="{E22B7600-D7E5-4262-9A18-4290BAD29B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306762"/>
            <a:ext cx="2978150" cy="233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FBF4A73-05EF-48C0-AC5C-20B1035A3A69}"/>
              </a:ext>
            </a:extLst>
          </p:cNvPr>
          <p:cNvSpPr txBox="1">
            <a:spLocks/>
          </p:cNvSpPr>
          <p:nvPr/>
        </p:nvSpPr>
        <p:spPr>
          <a:xfrm>
            <a:off x="962397" y="599588"/>
            <a:ext cx="7524003" cy="970450"/>
          </a:xfrm>
          <a:prstGeom prst="rect">
            <a:avLst/>
          </a:prstGeom>
          <a:ln>
            <a:noFill/>
            <a:miter lim="800000"/>
            <a:headEnd/>
            <a:tailEnd/>
          </a:ln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000" b="1" kern="1200">
                <a:solidFill>
                  <a:srgbClr val="FEFEFE"/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 spc="5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What do you think?</a:t>
            </a:r>
            <a:endParaRPr lang="en-GB" altLang="en-US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F50EC117-0184-459F-9DE7-84A92643BA8E}"/>
              </a:ext>
            </a:extLst>
          </p:cNvPr>
          <p:cNvSpPr txBox="1">
            <a:spLocks noChangeArrowheads="1"/>
          </p:cNvSpPr>
          <p:nvPr/>
        </p:nvSpPr>
        <p:spPr>
          <a:xfrm>
            <a:off x="611188" y="2492897"/>
            <a:ext cx="8064500" cy="3815828"/>
          </a:xfrm>
          <a:prstGeom prst="rect">
            <a:avLst/>
          </a:prstGeom>
          <a:ln>
            <a:solidFill>
              <a:srgbClr val="00B050"/>
            </a:solidFill>
            <a:miter lim="800000"/>
            <a:headEnd/>
            <a:tailEnd/>
          </a:ln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sz="2400" b="1" u="sng" dirty="0"/>
              <a:t>Paddling:</a:t>
            </a:r>
            <a:r>
              <a:rPr lang="en-GB" altLang="en-US" sz="2400" dirty="0"/>
              <a:t>  Think about what happened in this miracle. Draw the 3 most important parts and write a sentence about what you think Jesus did?</a:t>
            </a:r>
          </a:p>
          <a:p>
            <a:r>
              <a:rPr lang="en-GB" altLang="en-US" sz="2400" b="1" u="sng" dirty="0">
                <a:solidFill>
                  <a:srgbClr val="FFC000"/>
                </a:solidFill>
              </a:rPr>
              <a:t>Snorkelling:</a:t>
            </a:r>
            <a:r>
              <a:rPr lang="en-GB" altLang="en-US" sz="2400" dirty="0">
                <a:solidFill>
                  <a:srgbClr val="FFC000"/>
                </a:solidFill>
              </a:rPr>
              <a:t> Write the conversation between Rachael and James. Think about what each one might think and believe.</a:t>
            </a:r>
          </a:p>
          <a:p>
            <a:r>
              <a:rPr lang="en-GB" altLang="en-US" sz="2400" dirty="0">
                <a:solidFill>
                  <a:srgbClr val="FFC000"/>
                </a:solidFill>
              </a:rPr>
              <a:t>How does this relate to other miracles we’ve learned about?</a:t>
            </a:r>
          </a:p>
          <a:p>
            <a:r>
              <a:rPr lang="en-GB" altLang="en-US" sz="2400" b="1" u="sng" dirty="0">
                <a:solidFill>
                  <a:srgbClr val="00B050"/>
                </a:solidFill>
              </a:rPr>
              <a:t>Diving:</a:t>
            </a:r>
            <a:r>
              <a:rPr lang="en-GB" altLang="en-US" sz="2400" dirty="0">
                <a:solidFill>
                  <a:srgbClr val="00B050"/>
                </a:solidFill>
              </a:rPr>
              <a:t> Evaluate what happened between Jesus and Lazarus. Think about whether you think it actually happened and what we learn from the story. How do you think Martha and Mary felt?</a:t>
            </a:r>
          </a:p>
          <a:p>
            <a:endParaRPr lang="en-GB" altLang="en-US" sz="2800" dirty="0"/>
          </a:p>
          <a:p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85070098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LongProperties xmlns="http://schemas.microsoft.com/office/2006/metadata/longProperties"/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003CE9F-1C20-44D6-BAE1-6136E04267E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C7251CA-BCC7-485F-B0E9-931DEAC55354}">
  <ds:schemaRefs>
    <ds:schemaRef ds:uri="http://schemas.microsoft.com/office/2006/metadata/longProperties"/>
  </ds:schemaRefs>
</ds:datastoreItem>
</file>

<file path=customXml/itemProps3.xml><?xml version="1.0" encoding="utf-8"?>
<ds:datastoreItem xmlns:ds="http://schemas.openxmlformats.org/officeDocument/2006/customXml" ds:itemID="{2879543E-A396-4A5D-AC95-9B2C29728325}"/>
</file>

<file path=customXml/itemProps4.xml><?xml version="1.0" encoding="utf-8"?>
<ds:datastoreItem xmlns:ds="http://schemas.openxmlformats.org/officeDocument/2006/customXml" ds:itemID="{87964930-BD90-4F73-AB91-AC029A0646BF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Quotable</Template>
  <TotalTime>698</TotalTime>
  <Words>296</Words>
  <Application>Microsoft Office PowerPoint</Application>
  <PresentationFormat>On-screen Show (4:3)</PresentationFormat>
  <Paragraphs>44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Quotable</vt:lpstr>
      <vt:lpstr>PowerPoint Presentation</vt:lpstr>
      <vt:lpstr>PowerPoint Presentation</vt:lpstr>
      <vt:lpstr>Jesus of Nazareth</vt:lpstr>
      <vt:lpstr>Jesus and Lazarus</vt:lpstr>
      <vt:lpstr>Did Jesus raise Lazarus from the dead?</vt:lpstr>
      <vt:lpstr>What do you think?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Title: Jesus and Lazarus</dc:title>
  <dc:creator>Dell User</dc:creator>
  <cp:lastModifiedBy>Sophie George</cp:lastModifiedBy>
  <cp:revision>24</cp:revision>
  <dcterms:created xsi:type="dcterms:W3CDTF">2010-01-05T12:21:58Z</dcterms:created>
  <dcterms:modified xsi:type="dcterms:W3CDTF">2020-10-06T12:19:20Z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isplay_urn:schemas-microsoft-com:office:office#Editor">
    <vt:lpwstr>Jen Sandilands</vt:lpwstr>
  </property>
  <property fmtid="{D5CDD505-2E9C-101B-9397-08002B2CF9AE}" pid="3" name="xd_Signature">
    <vt:lpwstr/>
  </property>
  <property fmtid="{D5CDD505-2E9C-101B-9397-08002B2CF9AE}" pid="4" name="Order">
    <vt:lpwstr>54100.0000000000</vt:lpwstr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xd_ProgID">
    <vt:lpwstr/>
  </property>
  <property fmtid="{D5CDD505-2E9C-101B-9397-08002B2CF9AE}" pid="8" name="display_urn:schemas-microsoft-com:office:office#Author">
    <vt:lpwstr>Jen Sandilands</vt:lpwstr>
  </property>
  <property fmtid="{D5CDD505-2E9C-101B-9397-08002B2CF9AE}" pid="9" name="ContentTypeId">
    <vt:lpwstr>0x01010041443E85BA137C438EEAFD7FD4AD28F3</vt:lpwstr>
  </property>
</Properties>
</file>