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2" d="100"/>
          <a:sy n="82" d="100"/>
        </p:scale>
        <p:origin x="2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463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547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464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844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134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70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7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564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540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45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94226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643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22580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790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1608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840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E346D-7A84-4147-BEA1-161B66196DE0}" type="datetimeFigureOut">
              <a:rPr lang="en-GB" smtClean="0"/>
              <a:t>12/09/2021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5BF1F5A-20E1-4132-8F39-A4C1A5847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70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6114" y="786749"/>
            <a:ext cx="10321518" cy="1646302"/>
          </a:xfrm>
        </p:spPr>
        <p:txBody>
          <a:bodyPr/>
          <a:lstStyle/>
          <a:p>
            <a:pPr algn="l"/>
            <a:r>
              <a:rPr lang="en-GB" sz="4800" u="sng" dirty="0" smtClean="0">
                <a:latin typeface="HfW cursive" panose="00000500000000000000" pitchFamily="2" charset="0"/>
              </a:rPr>
              <a:t>Friday 17</a:t>
            </a:r>
            <a:r>
              <a:rPr lang="en-GB" sz="4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4800" u="sng" dirty="0" smtClean="0">
                <a:latin typeface="HfW cursive" panose="00000500000000000000" pitchFamily="2" charset="0"/>
              </a:rPr>
              <a:t> September 2021</a:t>
            </a:r>
            <a:endParaRPr lang="en-GB" sz="4800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6114" y="2901971"/>
            <a:ext cx="10157394" cy="1096899"/>
          </a:xfrm>
        </p:spPr>
        <p:txBody>
          <a:bodyPr>
            <a:noAutofit/>
          </a:bodyPr>
          <a:lstStyle/>
          <a:p>
            <a:pPr algn="l"/>
            <a:r>
              <a:rPr lang="en-GB" sz="44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L.O: To plan an adventure story</a:t>
            </a:r>
          </a:p>
          <a:p>
            <a:pPr algn="l"/>
            <a:r>
              <a:rPr lang="en-GB" sz="44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C: Adventure Story </a:t>
            </a:r>
            <a:endParaRPr lang="en-GB" sz="44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14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6421" y="786748"/>
            <a:ext cx="10321518" cy="1646302"/>
          </a:xfrm>
        </p:spPr>
        <p:txBody>
          <a:bodyPr/>
          <a:lstStyle/>
          <a:p>
            <a:pPr algn="l"/>
            <a:r>
              <a:rPr lang="en-GB" sz="48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Let’s refer back to our large </a:t>
            </a:r>
            <a:r>
              <a:rPr lang="en-GB" sz="4800" dirty="0" err="1" smtClean="0">
                <a:solidFill>
                  <a:schemeClr val="tx1"/>
                </a:solidFill>
                <a:latin typeface="HfW cursive" panose="00000500000000000000" pitchFamily="2" charset="0"/>
              </a:rPr>
              <a:t>mindmap</a:t>
            </a:r>
            <a:r>
              <a:rPr lang="en-GB" sz="48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of ideas from Wednesday!</a:t>
            </a:r>
            <a:endParaRPr lang="en-GB" sz="4800" dirty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493" y="2810769"/>
            <a:ext cx="7249537" cy="340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257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4758" y="5211698"/>
            <a:ext cx="9876041" cy="1646302"/>
          </a:xfrm>
        </p:spPr>
        <p:txBody>
          <a:bodyPr/>
          <a:lstStyle/>
          <a:p>
            <a:pPr algn="l"/>
            <a:r>
              <a:rPr lang="en-GB" sz="48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Today you are going to turn your favourite ideas into a story board plan! </a:t>
            </a:r>
            <a:br>
              <a:rPr lang="en-GB" sz="4800" dirty="0" smtClean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4800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GB" sz="4800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48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Under each picture we need a brief description of each stage of the story. </a:t>
            </a:r>
            <a:br>
              <a:rPr lang="en-GB" sz="4800" dirty="0" smtClean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4800" dirty="0">
                <a:solidFill>
                  <a:schemeClr val="tx1"/>
                </a:solidFill>
                <a:latin typeface="HfW cursive" panose="00000500000000000000" pitchFamily="2" charset="0"/>
              </a:rPr>
              <a:t/>
            </a:r>
            <a:br>
              <a:rPr lang="en-GB" sz="4800" dirty="0">
                <a:solidFill>
                  <a:schemeClr val="tx1"/>
                </a:solidFill>
                <a:latin typeface="HfW cursive" panose="00000500000000000000" pitchFamily="2" charset="0"/>
              </a:rPr>
            </a:br>
            <a:r>
              <a:rPr lang="en-GB" sz="48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I will model this for you.</a:t>
            </a:r>
            <a:endParaRPr lang="en-GB" sz="4800" dirty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  <p:pic>
        <p:nvPicPr>
          <p:cNvPr id="3074" name="Picture 2" descr="Safari Explorer Stock Illustrations – 2,168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7596" y="878032"/>
            <a:ext cx="2836899" cy="2265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04177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22AD8C-6052-4D93-8FD9-2967918F1C37}"/>
</file>

<file path=customXml/itemProps2.xml><?xml version="1.0" encoding="utf-8"?>
<ds:datastoreItem xmlns:ds="http://schemas.openxmlformats.org/officeDocument/2006/customXml" ds:itemID="{6E469CB2-E56D-45ED-AF3D-58BE8FFF5D61}"/>
</file>

<file path=customXml/itemProps3.xml><?xml version="1.0" encoding="utf-8"?>
<ds:datastoreItem xmlns:ds="http://schemas.openxmlformats.org/officeDocument/2006/customXml" ds:itemID="{1E238865-C9CA-4997-BC38-1F0D938863EB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</TotalTime>
  <Words>42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HfW cursive</vt:lpstr>
      <vt:lpstr>Trebuchet MS</vt:lpstr>
      <vt:lpstr>Wingdings 3</vt:lpstr>
      <vt:lpstr>Facet</vt:lpstr>
      <vt:lpstr>Friday 17th September 2021</vt:lpstr>
      <vt:lpstr>Let’s refer back to our large mindmap of ideas from Wednesday!</vt:lpstr>
      <vt:lpstr>Today you are going to turn your favourite ideas into a story board plan!   Under each picture we need a brief description of each stage of the story.   I will model this for you.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16th September 2021</dc:title>
  <dc:creator>Alice Watton</dc:creator>
  <cp:lastModifiedBy>Alice Watton</cp:lastModifiedBy>
  <cp:revision>2</cp:revision>
  <dcterms:created xsi:type="dcterms:W3CDTF">2021-09-12T09:17:39Z</dcterms:created>
  <dcterms:modified xsi:type="dcterms:W3CDTF">2021-09-12T09:39:52Z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