
<file path=[Content_Types].xml><?xml version="1.0" encoding="utf-8"?>
<Types xmlns="http://schemas.openxmlformats.org/package/2006/content-types">
  <Default Extension="emf" ContentType="image/x-emf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slideLayouts/slideLayout5.xml" ContentType="application/vnd.openxmlformats-officedocument.presentationml.slideLayout+xml"/>
  <Override PartName="/ppt/theme/theme3.xml" ContentType="application/vnd.openxmlformats-officedocument.theme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slideLayouts/slideLayout10.xml" ContentType="application/vnd.openxmlformats-officedocument.presentationml.slideLayout+xml"/>
  <Override PartName="/ppt/theme/theme7.xml" ContentType="application/vnd.openxmlformats-officedocument.theme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8" r:id="rId4"/>
    <p:sldMasterId id="2147483672" r:id="rId5"/>
    <p:sldMasterId id="2147483674" r:id="rId6"/>
    <p:sldMasterId id="2147483676" r:id="rId7"/>
    <p:sldMasterId id="2147483678" r:id="rId8"/>
    <p:sldMasterId id="2147483680" r:id="rId9"/>
    <p:sldMasterId id="2147483683" r:id="rId10"/>
    <p:sldMasterId id="2147483685" r:id="rId11"/>
  </p:sldMasterIdLst>
  <p:notesMasterIdLst>
    <p:notesMasterId r:id="rId20"/>
  </p:notesMasterIdLst>
  <p:sldIdLst>
    <p:sldId id="314" r:id="rId12"/>
    <p:sldId id="315" r:id="rId13"/>
    <p:sldId id="316" r:id="rId14"/>
    <p:sldId id="297" r:id="rId15"/>
    <p:sldId id="260" r:id="rId16"/>
    <p:sldId id="300" r:id="rId17"/>
    <p:sldId id="298" r:id="rId18"/>
    <p:sldId id="293" r:id="rId1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94"/>
  </p:normalViewPr>
  <p:slideViewPr>
    <p:cSldViewPr snapToGrid="0" snapToObjects="1">
      <p:cViewPr varScale="1">
        <p:scale>
          <a:sx n="111" d="100"/>
          <a:sy n="111" d="100"/>
        </p:scale>
        <p:origin x="1650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3" Type="http://schemas.openxmlformats.org/officeDocument/2006/relationships/customXml" Target="../customXml/item3.xml"/><Relationship Id="rId21" Type="http://schemas.openxmlformats.org/officeDocument/2006/relationships/commentAuthors" Target="commentAuthor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5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4.xml"/><Relationship Id="rId23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8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BE4B4D-D867-492E-97B2-A4C94167F287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63A521-224D-4C95-824A-3CEFF92EB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94928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78009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0201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56318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65506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92395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63961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1, 2 and 3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59852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1, 2 and 3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78675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11785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9816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22/11/2020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02270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11/22/2020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47993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4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5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6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7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10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8.jpg"/><Relationship Id="rId4" Type="http://schemas.openxmlformats.org/officeDocument/2006/relationships/theme" Target="../theme/theme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8A87BA8-EE05-5B47-AA8E-5C40480EF833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11/22/2020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9004220-09CD-BB40-9D4B-3D471FD5207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82782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3B58596D-144E-6F4B-8342-E9E1FC0F715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53619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8" name="Picture 7" descr="A picture containing table&#10;&#10;Description automatically generated">
            <a:extLst>
              <a:ext uri="{FF2B5EF4-FFF2-40B4-BE49-F238E27FC236}">
                <a16:creationId xmlns:a16="http://schemas.microsoft.com/office/drawing/2014/main" id="{DB37CFC6-37C9-CE49-AB05-C39AD71AAE6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19117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green sign with white text&#10;&#10;Description automatically generated">
            <a:extLst>
              <a:ext uri="{FF2B5EF4-FFF2-40B4-BE49-F238E27FC236}">
                <a16:creationId xmlns:a16="http://schemas.microsoft.com/office/drawing/2014/main" id="{627127CC-F8BF-374D-9CF0-C9021CFC3CE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99658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634670BB-6BE0-8F4F-A2E1-506C97C3530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1087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computer&#10;&#10;Description automatically generated">
            <a:extLst>
              <a:ext uri="{FF2B5EF4-FFF2-40B4-BE49-F238E27FC236}">
                <a16:creationId xmlns:a16="http://schemas.microsoft.com/office/drawing/2014/main" id="{F1F9FB75-2361-044D-8BC0-87797F0B3CD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92872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id="{FB1CD55F-F59D-4C4C-B1D3-CF371F78438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30920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91912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emf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.xml"/><Relationship Id="rId6" Type="http://schemas.openxmlformats.org/officeDocument/2006/relationships/image" Target="../media/image15.emf"/><Relationship Id="rId5" Type="http://schemas.openxmlformats.org/officeDocument/2006/relationships/image" Target="../media/image14.emf"/><Relationship Id="rId4" Type="http://schemas.openxmlformats.org/officeDocument/2006/relationships/image" Target="../media/image13.emf"/><Relationship Id="rId9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emf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2.xml"/><Relationship Id="rId6" Type="http://schemas.openxmlformats.org/officeDocument/2006/relationships/image" Target="../media/image15.emf"/><Relationship Id="rId5" Type="http://schemas.openxmlformats.org/officeDocument/2006/relationships/image" Target="../media/image14.emf"/><Relationship Id="rId4" Type="http://schemas.openxmlformats.org/officeDocument/2006/relationships/image" Target="../media/image13.emf"/><Relationship Id="rId9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32810"/>
            <a:ext cx="6084335" cy="1792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8885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250" y="225342"/>
            <a:ext cx="8975731" cy="6066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89463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2495" y="995023"/>
            <a:ext cx="7059010" cy="4867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59250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40220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681160" y="334776"/>
            <a:ext cx="6517059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>
                <a:latin typeface="Calibri" panose="020F0502020204030204" pitchFamily="34" charset="0"/>
              </a:rPr>
              <a:t>What number is represented?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endParaRPr lang="en-GB" sz="16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pPr marL="514350" indent="-514350">
              <a:buAutoNum type="arabicParenR" startAt="2"/>
            </a:pPr>
            <a:r>
              <a:rPr lang="en-GB" sz="2800" dirty="0">
                <a:ea typeface="Cambria Math" panose="02040503050406030204" pitchFamily="18" charset="0"/>
              </a:rPr>
              <a:t>Draw counters to represent 2,362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endParaRPr lang="en-GB" sz="16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r>
              <a:rPr lang="en-GB" sz="2800" dirty="0">
                <a:ea typeface="Cambria Math" panose="02040503050406030204" pitchFamily="18" charset="0"/>
              </a:rPr>
              <a:t>3)	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en-GB" sz="2800" dirty="0">
                <a:latin typeface="Calibri" panose="020F0502020204030204" pitchFamily="34" charset="0"/>
              </a:rPr>
              <a:t>What number is represented?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8549771"/>
              </p:ext>
            </p:extLst>
          </p:nvPr>
        </p:nvGraphicFramePr>
        <p:xfrm>
          <a:off x="1290522" y="2421081"/>
          <a:ext cx="5214964" cy="139527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03741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303741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303741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303741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333012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Thousands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Hundreds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999037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7546019"/>
              </p:ext>
            </p:extLst>
          </p:nvPr>
        </p:nvGraphicFramePr>
        <p:xfrm>
          <a:off x="1290522" y="4364263"/>
          <a:ext cx="5214964" cy="1692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03741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303741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303741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303741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333012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Thousands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Hundreds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1296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pic>
        <p:nvPicPr>
          <p:cNvPr id="7" name="Picture 6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4808" t="28591" r="18639" b="28089"/>
          <a:stretch/>
        </p:blipFill>
        <p:spPr>
          <a:xfrm>
            <a:off x="2524377" y="985797"/>
            <a:ext cx="675925" cy="70736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95690F9-6DB0-584D-A6E2-C6023AE0E36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9591" t="11067" r="13628" b="10277"/>
          <a:stretch/>
        </p:blipFill>
        <p:spPr>
          <a:xfrm>
            <a:off x="1599654" y="1018281"/>
            <a:ext cx="875034" cy="85931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5043610" y="1621617"/>
            <a:ext cx="188927" cy="21691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1352721" y="1014644"/>
            <a:ext cx="261987" cy="73880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95690F9-6DB0-584D-A6E2-C6023AE0E36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9591" t="11067" r="13628" b="10277"/>
          <a:stretch/>
        </p:blipFill>
        <p:spPr>
          <a:xfrm>
            <a:off x="3802167" y="1059770"/>
            <a:ext cx="875034" cy="85931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4808" t="28591" r="18639" b="28089"/>
          <a:stretch/>
        </p:blipFill>
        <p:spPr>
          <a:xfrm>
            <a:off x="3182738" y="1165813"/>
            <a:ext cx="675925" cy="70736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4781623" y="1072447"/>
            <a:ext cx="261987" cy="73880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5111645" y="800832"/>
            <a:ext cx="261987" cy="73880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5486584" y="1138794"/>
            <a:ext cx="261987" cy="73880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5798260" y="916080"/>
            <a:ext cx="261987" cy="738802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5305597" y="1567075"/>
            <a:ext cx="188927" cy="216917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5494524" y="1000763"/>
            <a:ext cx="188927" cy="216917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6002618" y="1594332"/>
            <a:ext cx="188927" cy="216917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6071992" y="1339479"/>
            <a:ext cx="188927" cy="216917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5989273" y="1122562"/>
            <a:ext cx="188927" cy="21691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8082" y="4789079"/>
            <a:ext cx="501718" cy="48936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2910" y="4789079"/>
            <a:ext cx="501718" cy="48936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7611" y="4789079"/>
            <a:ext cx="501718" cy="489360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5129" y="4789079"/>
            <a:ext cx="501718" cy="489360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7611" y="5232724"/>
            <a:ext cx="501718" cy="489360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7698" y="4789079"/>
            <a:ext cx="501718" cy="489360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2910" y="5232724"/>
            <a:ext cx="501718" cy="489360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4434" y="4789079"/>
            <a:ext cx="501718" cy="489360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8082" y="5232724"/>
            <a:ext cx="501718" cy="489360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386674" y="6098829"/>
            <a:ext cx="77060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The number being represented is _____.</a:t>
            </a:r>
          </a:p>
          <a:p>
            <a:r>
              <a:rPr lang="en-GB" dirty="0"/>
              <a:t>I know this because there are __ thousands, __ hundreds, __tens and __ ones.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97267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681160" y="334776"/>
            <a:ext cx="6517059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>
                <a:latin typeface="Calibri" panose="020F0502020204030204" pitchFamily="34" charset="0"/>
              </a:rPr>
              <a:t>What number is represented?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endParaRPr lang="en-GB" sz="16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pPr marL="514350" indent="-514350">
              <a:buAutoNum type="arabicParenR" startAt="2"/>
            </a:pPr>
            <a:r>
              <a:rPr lang="en-GB" sz="2800" dirty="0">
                <a:ea typeface="Cambria Math" panose="02040503050406030204" pitchFamily="18" charset="0"/>
              </a:rPr>
              <a:t>Draw counters to represent 2,362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endParaRPr lang="en-GB" sz="16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r>
              <a:rPr lang="en-GB" sz="2800" dirty="0">
                <a:ea typeface="Cambria Math" panose="02040503050406030204" pitchFamily="18" charset="0"/>
              </a:rPr>
              <a:t>3)	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en-GB" sz="2800" dirty="0">
                <a:latin typeface="Calibri" panose="020F0502020204030204" pitchFamily="34" charset="0"/>
              </a:rPr>
              <a:t>What number is represented?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849000" y="1118141"/>
            <a:ext cx="16932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0070C0"/>
                </a:solidFill>
                <a:latin typeface="Calibri" panose="020F0502020204030204" pitchFamily="34" charset="0"/>
              </a:rPr>
              <a:t>2,256</a:t>
            </a:r>
            <a:endParaRPr lang="en-GB" sz="3200" dirty="0">
              <a:latin typeface="Calibri" panose="020F050202020403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849000" y="4790498"/>
            <a:ext cx="16932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0070C0"/>
                </a:solidFill>
                <a:latin typeface="Calibri" panose="020F0502020204030204" pitchFamily="34" charset="0"/>
              </a:rPr>
              <a:t>3,033</a:t>
            </a:r>
            <a:endParaRPr lang="en-GB" sz="3200" dirty="0">
              <a:latin typeface="Calibri" panose="020F0502020204030204" pitchFamily="34" charset="0"/>
            </a:endParaRP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4417961"/>
              </p:ext>
            </p:extLst>
          </p:nvPr>
        </p:nvGraphicFramePr>
        <p:xfrm>
          <a:off x="1290522" y="2421081"/>
          <a:ext cx="5214964" cy="139527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03741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303741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303741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303741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333012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Thousands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Hundreds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999037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0872199"/>
              </p:ext>
            </p:extLst>
          </p:nvPr>
        </p:nvGraphicFramePr>
        <p:xfrm>
          <a:off x="1290522" y="4364263"/>
          <a:ext cx="5214964" cy="1692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03741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303741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303741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303741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333012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Thousands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Hundreds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1296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pic>
        <p:nvPicPr>
          <p:cNvPr id="15" name="Picture 14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4808" t="28591" r="18639" b="28089"/>
          <a:stretch/>
        </p:blipFill>
        <p:spPr>
          <a:xfrm>
            <a:off x="2524377" y="985797"/>
            <a:ext cx="675925" cy="707363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B95690F9-6DB0-584D-A6E2-C6023AE0E36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9591" t="11067" r="13628" b="10277"/>
          <a:stretch/>
        </p:blipFill>
        <p:spPr>
          <a:xfrm>
            <a:off x="1599654" y="1018281"/>
            <a:ext cx="875034" cy="85931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5043610" y="1621617"/>
            <a:ext cx="188927" cy="21691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1352721" y="1014644"/>
            <a:ext cx="261987" cy="738802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B95690F9-6DB0-584D-A6E2-C6023AE0E36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9591" t="11067" r="13628" b="10277"/>
          <a:stretch/>
        </p:blipFill>
        <p:spPr>
          <a:xfrm>
            <a:off x="3802167" y="1059770"/>
            <a:ext cx="875034" cy="859315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4808" t="28591" r="18639" b="28089"/>
          <a:stretch/>
        </p:blipFill>
        <p:spPr>
          <a:xfrm>
            <a:off x="3182738" y="1165813"/>
            <a:ext cx="675925" cy="707363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4781623" y="1072447"/>
            <a:ext cx="261987" cy="738802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5111645" y="800832"/>
            <a:ext cx="261987" cy="738802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5486584" y="1138794"/>
            <a:ext cx="261987" cy="738802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5798260" y="916080"/>
            <a:ext cx="261987" cy="738802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5305597" y="1567075"/>
            <a:ext cx="188927" cy="216917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5494524" y="1000763"/>
            <a:ext cx="188927" cy="216917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6002618" y="1594332"/>
            <a:ext cx="188927" cy="216917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6071992" y="1339479"/>
            <a:ext cx="188927" cy="216917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5989273" y="1122562"/>
            <a:ext cx="188927" cy="216917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8082" y="4789079"/>
            <a:ext cx="501718" cy="489360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2910" y="4789079"/>
            <a:ext cx="501718" cy="489360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7611" y="4789079"/>
            <a:ext cx="501718" cy="489360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5129" y="4789079"/>
            <a:ext cx="501718" cy="489360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7611" y="5232724"/>
            <a:ext cx="501718" cy="489360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7698" y="4789079"/>
            <a:ext cx="501718" cy="489360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2910" y="5232724"/>
            <a:ext cx="501718" cy="489360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4434" y="4789079"/>
            <a:ext cx="501718" cy="489360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8082" y="5232724"/>
            <a:ext cx="501718" cy="489360"/>
          </a:xfrm>
          <a:prstGeom prst="rect">
            <a:avLst/>
          </a:prstGeom>
        </p:spPr>
      </p:pic>
      <p:sp>
        <p:nvSpPr>
          <p:cNvPr id="40" name="Oval 39"/>
          <p:cNvSpPr/>
          <p:nvPr/>
        </p:nvSpPr>
        <p:spPr>
          <a:xfrm>
            <a:off x="1521412" y="2947943"/>
            <a:ext cx="341551" cy="341551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/>
          <p:cNvSpPr/>
          <p:nvPr/>
        </p:nvSpPr>
        <p:spPr>
          <a:xfrm>
            <a:off x="1988509" y="2947943"/>
            <a:ext cx="341551" cy="341551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/>
          <p:cNvSpPr/>
          <p:nvPr/>
        </p:nvSpPr>
        <p:spPr>
          <a:xfrm>
            <a:off x="3077096" y="2947943"/>
            <a:ext cx="341551" cy="341551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/>
          <p:cNvSpPr/>
          <p:nvPr/>
        </p:nvSpPr>
        <p:spPr>
          <a:xfrm>
            <a:off x="3496988" y="2947943"/>
            <a:ext cx="341551" cy="341551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2657203" y="2947943"/>
            <a:ext cx="341551" cy="341551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5434119" y="2947943"/>
            <a:ext cx="341551" cy="341551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5901216" y="2947943"/>
            <a:ext cx="341551" cy="341551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/>
          <p:cNvSpPr/>
          <p:nvPr/>
        </p:nvSpPr>
        <p:spPr>
          <a:xfrm>
            <a:off x="4368003" y="2947943"/>
            <a:ext cx="341551" cy="341551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/>
          <p:cNvSpPr/>
          <p:nvPr/>
        </p:nvSpPr>
        <p:spPr>
          <a:xfrm>
            <a:off x="4782759" y="2947943"/>
            <a:ext cx="341551" cy="341551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/>
          <p:cNvSpPr/>
          <p:nvPr/>
        </p:nvSpPr>
        <p:spPr>
          <a:xfrm>
            <a:off x="3953248" y="2947943"/>
            <a:ext cx="341551" cy="341551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/>
          <p:cNvSpPr/>
          <p:nvPr/>
        </p:nvSpPr>
        <p:spPr>
          <a:xfrm>
            <a:off x="4368003" y="3380562"/>
            <a:ext cx="341551" cy="341551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/>
          <p:cNvSpPr/>
          <p:nvPr/>
        </p:nvSpPr>
        <p:spPr>
          <a:xfrm>
            <a:off x="4782759" y="3380562"/>
            <a:ext cx="341551" cy="341551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/>
          <p:cNvSpPr/>
          <p:nvPr/>
        </p:nvSpPr>
        <p:spPr>
          <a:xfrm>
            <a:off x="3953248" y="3380562"/>
            <a:ext cx="341551" cy="341551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TextBox 52"/>
          <p:cNvSpPr txBox="1"/>
          <p:nvPr/>
        </p:nvSpPr>
        <p:spPr>
          <a:xfrm>
            <a:off x="271013" y="6047672"/>
            <a:ext cx="77060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The number being represented is _____.</a:t>
            </a:r>
          </a:p>
          <a:p>
            <a:r>
              <a:rPr lang="en-GB" dirty="0"/>
              <a:t>I know this because there are __ thousands, __ hundreds, __tens and __ ones.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21150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7.40741E-7 L -0.33351 -0.0076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684" y="-39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1.48148E-6 L 0.27552 0.00787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767" y="394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3.7037E-7 L -0.13854 0.02755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27" y="1366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1.48148E-6 L -0.12309 -0.00371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163" y="-185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2.96296E-6 L -0.10973 0.04653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43" y="1852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7.40741E-7 L -0.10452 -0.04097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26" y="-2060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2.22222E-6 L -0.08282 -0.01018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49" y="-509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7.40741E-7 L -0.07379 -0.01574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98" y="-787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4.81481E-6 L -0.05121 0.00833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69" y="4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59133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1 and 2 and 3 on the worksheet</a:t>
            </a:r>
            <a:br>
              <a:rPr lang="en-GB" dirty="0"/>
            </a:br>
            <a:r>
              <a:rPr lang="en-GB" dirty="0"/>
              <a:t>extension – write some annotate the sheet using the stem sentence</a:t>
            </a:r>
          </a:p>
        </p:txBody>
      </p:sp>
    </p:spTree>
    <p:extLst>
      <p:ext uri="{BB962C8B-B14F-4D97-AF65-F5344CB8AC3E}">
        <p14:creationId xmlns:p14="http://schemas.microsoft.com/office/powerpoint/2010/main" val="1327480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4|10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2.3|6.1|9.3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1_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4" ma:contentTypeDescription="Create a new document." ma:contentTypeScope="" ma:versionID="ba1b63a9e1ff75d999e2f67ab495213f">
  <xsd:schema xmlns:xsd="http://www.w3.org/2001/XMLSchema" xmlns:xs="http://www.w3.org/2001/XMLSchema" xmlns:p="http://schemas.microsoft.com/office/2006/metadata/properties" xmlns:ns1="b7193443-4924-4c98-83f1-322a08f13154" xmlns:ns3="933c73ff-1f47-478d-836a-52d41c4c8390" targetNamespace="http://schemas.microsoft.com/office/2006/metadata/properties" ma:root="true" ma:fieldsID="c91e7e43e23402e460c31dec0fb72525" ns1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1:Accessed_x0020_by"/>
                <xsd:element ref="ns1:MediaServiceMetadata" minOccurs="0"/>
                <xsd:element ref="ns1:MediaServiceFastMetadata" minOccurs="0"/>
                <xsd:element ref="ns1:MediaServiceDateTaken" minOccurs="0"/>
                <xsd:element ref="ns1:MediaServiceAutoTags" minOccurs="0"/>
                <xsd:element ref="ns1:MediaServiceOCR" minOccurs="0"/>
                <xsd:element ref="ns1:MediaServiceLocation" minOccurs="0"/>
                <xsd:element ref="ns3:SharedWithUsers" minOccurs="0"/>
                <xsd:element ref="ns3:SharedWithDetails" minOccurs="0"/>
                <xsd:element ref="ns1:MediaServiceGenerationTime" minOccurs="0"/>
                <xsd:element ref="ns1:MediaServiceEventHashCode" minOccurs="0"/>
                <xsd:element ref="ns1:MediaServiceAutoKeyPoints" minOccurs="0"/>
                <xsd:element ref="ns1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Accessed_x0020_by" ma:index="0" ma:displayName="Accessed by" ma:description="Folder opened" ma:format="DateTime" ma:internalName="Accessed_x0020_by" ma:readOnly="false">
      <xsd:simpleType>
        <xsd:restriction base="dms:DateTime"/>
      </xsd:simple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hidden="true" ma:internalName="MediaServiceAutoTags" ma:readOnly="true">
      <xsd:simpleType>
        <xsd:restriction base="dms:Text"/>
      </xsd:simpleType>
    </xsd:element>
    <xsd:element name="MediaServiceOCR" ma:index="12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3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2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ccessed_x0020_by xmlns="b7193443-4924-4c98-83f1-322a08f13154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5643C69-CFDB-428B-97D4-F507A2A6E3F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b7193443-4924-4c98-83f1-322a08f13154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3035</TotalTime>
  <Words>129</Words>
  <Application>Microsoft Office PowerPoint</Application>
  <PresentationFormat>On-screen Show (4:3)</PresentationFormat>
  <Paragraphs>45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8</vt:i4>
      </vt:variant>
      <vt:variant>
        <vt:lpstr>Slide Titles</vt:lpstr>
      </vt:variant>
      <vt:variant>
        <vt:i4>8</vt:i4>
      </vt:variant>
    </vt:vector>
  </HeadingPairs>
  <TitlesOfParts>
    <vt:vector size="22" baseType="lpstr">
      <vt:lpstr>Arial</vt:lpstr>
      <vt:lpstr>Berlin Sans FB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1_Title slide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1 and 2 and 3 on the worksheet extension – write some annotate the sheet using the stem sentence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Taiyibha Ahmed</cp:lastModifiedBy>
  <cp:revision>266</cp:revision>
  <dcterms:created xsi:type="dcterms:W3CDTF">2019-07-05T11:02:13Z</dcterms:created>
  <dcterms:modified xsi:type="dcterms:W3CDTF">2020-11-22T10:58:19Z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