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40" r:id="rId4"/>
  </p:sldMasterIdLst>
  <p:notesMasterIdLst>
    <p:notesMasterId r:id="rId10"/>
  </p:notesMasterIdLst>
  <p:sldIdLst>
    <p:sldId id="260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34" autoAdjust="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18A437-91FB-4FB3-8FC2-9F674E6A454F}" type="datetimeFigureOut">
              <a:rPr lang="en-US" smtClean="0"/>
              <a:t>7/2/2020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937A20-946F-4FE9-9157-769BA906E7B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62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19745A9D-2034-43A0-8CC4-56A06FE630E6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ADD5-4D46-4D60-8999-54D1907EC62B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AF52-A35B-49D6-9AAE-59CF99BF4750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B979-2F5C-40FA-A13F-B6A00A8AA685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A4F0F-ADD7-41EA-8DC2-2E2A3502B34E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CAA22-1073-4951-A48E-333A90A082F4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1681-0DF0-4920-8B35-57C3BE1FE277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2C64-F8A6-4C16-A190-2317293DBE5C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90C348E-FFE0-4E6D-ADF6-D74F6D9755A2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CFF6F-0C74-4A13-B58B-0388B11F7BDF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7B6B-C82D-452C-9AF5-AE113117096C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EF20994C-E75A-463D-B1FB-9A4B00C17887}" type="datetime1">
              <a:rPr lang="en-US" smtClean="0"/>
              <a:t>7/2/2020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FFE50961-0F1B-484C-85BC-4BD16B9FF9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erial view of skyscrapers&#10;">
            <a:extLst>
              <a:ext uri="{FF2B5EF4-FFF2-40B4-BE49-F238E27FC236}">
                <a16:creationId xmlns:a16="http://schemas.microsoft.com/office/drawing/2014/main" id="{C2E432BE-5B0D-44E9-8E24-37DD769DEA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7320" b="84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F7B797-3BDC-40F9-8E80-CB0B0C1303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Moral Dilemmas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02D97B-B3A5-4723-92DA-D3BB12BDE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L.O.: to understand beliefs and values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C.: to consider and express personal views when confronted with a moral dilemma.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47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186C8-8AF5-4258-A684-57CF33F52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758" y="2669527"/>
            <a:ext cx="10772775" cy="165819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In </a:t>
            </a:r>
            <a:r>
              <a:rPr lang="en-GB" dirty="0"/>
              <a:t>this lesson we will consider the different choices that could be made when facing a difficult situation.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You </a:t>
            </a:r>
            <a:r>
              <a:rPr lang="en-GB" dirty="0"/>
              <a:t>will think about the beliefs that you and others hold, that help you to make a decision.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778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606" y="0"/>
            <a:ext cx="10772775" cy="1658198"/>
          </a:xfrm>
        </p:spPr>
        <p:txBody>
          <a:bodyPr/>
          <a:lstStyle/>
          <a:p>
            <a:r>
              <a:rPr lang="en-GB" dirty="0" smtClean="0"/>
              <a:t>Task 1: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606" y="1329292"/>
            <a:ext cx="10753725" cy="5194338"/>
          </a:xfrm>
        </p:spPr>
        <p:txBody>
          <a:bodyPr/>
          <a:lstStyle/>
          <a:p>
            <a:r>
              <a:rPr lang="en-GB" dirty="0" smtClean="0"/>
              <a:t>Read through the moral dilemma e-mails.</a:t>
            </a:r>
          </a:p>
          <a:p>
            <a:r>
              <a:rPr lang="en-GB" dirty="0" smtClean="0"/>
              <a:t>Have a think about each situation.</a:t>
            </a:r>
          </a:p>
          <a:p>
            <a:r>
              <a:rPr lang="en-GB" dirty="0" smtClean="0"/>
              <a:t>What are the different choices that </a:t>
            </a:r>
            <a:r>
              <a:rPr lang="en-GB" b="1" dirty="0" smtClean="0"/>
              <a:t>could</a:t>
            </a:r>
            <a:r>
              <a:rPr lang="en-GB" dirty="0" smtClean="0"/>
              <a:t> be made?</a:t>
            </a:r>
          </a:p>
          <a:p>
            <a:r>
              <a:rPr lang="en-GB" dirty="0" smtClean="0"/>
              <a:t>What are the advantages / disadvantages of each.</a:t>
            </a:r>
          </a:p>
          <a:p>
            <a:r>
              <a:rPr lang="en-GB" dirty="0" smtClean="0"/>
              <a:t>For each dilemma, create a table with yellow hat thoughts and grey hat thoughts for each choice.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433015" y="5036024"/>
            <a:ext cx="858444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043993" y="4222617"/>
            <a:ext cx="54591" cy="36303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770" y="4221209"/>
            <a:ext cx="714375" cy="723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0703" y="4221209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606" y="0"/>
            <a:ext cx="10772775" cy="1658198"/>
          </a:xfrm>
        </p:spPr>
        <p:txBody>
          <a:bodyPr/>
          <a:lstStyle/>
          <a:p>
            <a:r>
              <a:rPr lang="en-GB" dirty="0" smtClean="0"/>
              <a:t>Task 2: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606" y="1329292"/>
            <a:ext cx="10753725" cy="5194338"/>
          </a:xfrm>
        </p:spPr>
        <p:txBody>
          <a:bodyPr/>
          <a:lstStyle/>
          <a:p>
            <a:r>
              <a:rPr lang="en-GB" dirty="0" smtClean="0"/>
              <a:t>Now, read through the information cards.</a:t>
            </a:r>
          </a:p>
          <a:p>
            <a:r>
              <a:rPr lang="en-GB" dirty="0" smtClean="0"/>
              <a:t>What do people from different faiths have to consider?</a:t>
            </a:r>
          </a:p>
          <a:p>
            <a:r>
              <a:rPr lang="en-GB" dirty="0" smtClean="0"/>
              <a:t>Does that make any difference to the choices that could or could not be made?</a:t>
            </a:r>
          </a:p>
          <a:p>
            <a:r>
              <a:rPr lang="en-GB" dirty="0" smtClean="0"/>
              <a:t>Add to your tables if you have any further / new thoughts.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433015" y="5036024"/>
            <a:ext cx="858444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043993" y="4222617"/>
            <a:ext cx="54591" cy="36303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770" y="4221209"/>
            <a:ext cx="714375" cy="7239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0703" y="4221209"/>
            <a:ext cx="7143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94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606" y="0"/>
            <a:ext cx="10772775" cy="1658198"/>
          </a:xfrm>
        </p:spPr>
        <p:txBody>
          <a:bodyPr/>
          <a:lstStyle/>
          <a:p>
            <a:r>
              <a:rPr lang="en-GB" dirty="0" smtClean="0"/>
              <a:t>Task 3: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606" y="1329292"/>
            <a:ext cx="10753725" cy="5194338"/>
          </a:xfrm>
        </p:spPr>
        <p:txBody>
          <a:bodyPr/>
          <a:lstStyle/>
          <a:p>
            <a:r>
              <a:rPr lang="en-GB" dirty="0" smtClean="0"/>
              <a:t>Now choose one of the dilemmas and compose three different e-mail responses to the problem.</a:t>
            </a:r>
          </a:p>
          <a:p>
            <a:r>
              <a:rPr lang="en-GB" dirty="0" smtClean="0"/>
              <a:t>Two of those should be from people of different faiths, giving their views on what should be done and the third should be from you, based on your own views / faith.</a:t>
            </a:r>
          </a:p>
          <a:p>
            <a:endParaRPr lang="en-GB" dirty="0"/>
          </a:p>
          <a:p>
            <a:r>
              <a:rPr lang="en-GB" dirty="0" smtClean="0"/>
              <a:t>Don’t forget – you don’t have to use just the information on the cards – you could research more details on the internet / books / asking different people.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0135061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C13C901-7F07-466C-BBFB-37B66ED1F691}">
  <ds:schemaRefs>
    <ds:schemaRef ds:uri="http://schemas.microsoft.com/office/2006/documentManagement/types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11AEF4D-E1F1-46B8-8C58-B490BFDD64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149337-CC20-42E7-8327-E5212BE344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 design</Template>
  <TotalTime>0</TotalTime>
  <Words>232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Metropolitan</vt:lpstr>
      <vt:lpstr>Moral Dilemmas</vt:lpstr>
      <vt:lpstr>In this lesson we will consider the different choices that could be made when facing a difficult situation.   You will think about the beliefs that you and others hold, that help you to make a decision.</vt:lpstr>
      <vt:lpstr>Task 1:</vt:lpstr>
      <vt:lpstr>Task 2:</vt:lpstr>
      <vt:lpstr>Task 3: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2020-07-02T15:30:48Z</dcterms:created>
  <dcterms:modified xsi:type="dcterms:W3CDTF">2020-07-02T15:41:31Z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