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12" indent="0" algn="ctr">
              <a:buNone/>
              <a:defRPr sz="2000"/>
            </a:lvl2pPr>
            <a:lvl3pPr marL="914423" indent="0" algn="ctr">
              <a:buNone/>
              <a:defRPr sz="1801"/>
            </a:lvl3pPr>
            <a:lvl4pPr marL="1371634" indent="0" algn="ctr">
              <a:buNone/>
              <a:defRPr sz="1600"/>
            </a:lvl4pPr>
            <a:lvl5pPr marL="1828846" indent="0" algn="ctr">
              <a:buNone/>
              <a:defRPr sz="1600"/>
            </a:lvl5pPr>
            <a:lvl6pPr marL="2286057" indent="0" algn="ctr">
              <a:buNone/>
              <a:defRPr sz="1600"/>
            </a:lvl6pPr>
            <a:lvl7pPr marL="2743268" indent="0" algn="ctr">
              <a:buNone/>
              <a:defRPr sz="1600"/>
            </a:lvl7pPr>
            <a:lvl8pPr marL="3200480" indent="0" algn="ctr">
              <a:buNone/>
              <a:defRPr sz="1600"/>
            </a:lvl8pPr>
            <a:lvl9pPr marL="3657692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481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191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3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3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1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26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673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1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2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8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2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1" y="2505076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2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8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2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6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586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705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781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90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2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8" indent="0">
              <a:buNone/>
              <a:defRPr sz="1001"/>
            </a:lvl7pPr>
            <a:lvl8pPr marL="3200480" indent="0">
              <a:buNone/>
              <a:defRPr sz="1001"/>
            </a:lvl8pPr>
            <a:lvl9pPr marL="3657692" indent="0">
              <a:buNone/>
              <a:defRPr sz="100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439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90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12" indent="0">
              <a:buNone/>
              <a:defRPr sz="2800"/>
            </a:lvl2pPr>
            <a:lvl3pPr marL="914423" indent="0">
              <a:buNone/>
              <a:defRPr sz="2400"/>
            </a:lvl3pPr>
            <a:lvl4pPr marL="1371634" indent="0">
              <a:buNone/>
              <a:defRPr sz="2000"/>
            </a:lvl4pPr>
            <a:lvl5pPr marL="1828846" indent="0">
              <a:buNone/>
              <a:defRPr sz="2000"/>
            </a:lvl5pPr>
            <a:lvl6pPr marL="2286057" indent="0">
              <a:buNone/>
              <a:defRPr sz="2000"/>
            </a:lvl6pPr>
            <a:lvl7pPr marL="2743268" indent="0">
              <a:buNone/>
              <a:defRPr sz="2000"/>
            </a:lvl7pPr>
            <a:lvl8pPr marL="3200480" indent="0">
              <a:buNone/>
              <a:defRPr sz="2000"/>
            </a:lvl8pPr>
            <a:lvl9pPr marL="3657692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2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8" indent="0">
              <a:buNone/>
              <a:defRPr sz="1001"/>
            </a:lvl7pPr>
            <a:lvl8pPr marL="3200480" indent="0">
              <a:buNone/>
              <a:defRPr sz="1001"/>
            </a:lvl8pPr>
            <a:lvl9pPr marL="3657692" indent="0">
              <a:buNone/>
              <a:defRPr sz="100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130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39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418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4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4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BCC10-2B24-4FA5-94BF-1B03102299C1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4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110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7" indent="-228607" algn="l" defTabSz="914423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9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1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3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4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7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7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42866" y="1395319"/>
            <a:ext cx="9144000" cy="2387600"/>
          </a:xfrm>
        </p:spPr>
        <p:txBody>
          <a:bodyPr/>
          <a:lstStyle/>
          <a:p>
            <a:r>
              <a:rPr lang="en-GB" b="1" dirty="0" smtClean="0"/>
              <a:t>Street child</a:t>
            </a:r>
            <a:endParaRPr lang="en-GB" b="1" dirty="0"/>
          </a:p>
        </p:txBody>
      </p:sp>
      <p:pic>
        <p:nvPicPr>
          <p:cNvPr id="1026" name="Picture 2" descr="STREET CHILD by Doherty, Berlie: (1993) | Windy Hill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8663" y="1296752"/>
            <a:ext cx="2788647" cy="4426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9032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Lesson 1: </a:t>
            </a:r>
            <a:r>
              <a:rPr lang="en-GB" sz="3600" i="1" dirty="0"/>
              <a:t>2e: Predict what might happen from details stated and implied.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Look at the front cover of Street Child. Think and answer these questions below using a whiteboard and pen:</a:t>
            </a:r>
          </a:p>
          <a:p>
            <a:pPr marL="0" indent="0">
              <a:buNone/>
            </a:pPr>
            <a:endParaRPr lang="en-GB" dirty="0"/>
          </a:p>
          <a:p>
            <a:pPr marL="514375" indent="-514375">
              <a:buAutoNum type="arabicPeriod"/>
            </a:pPr>
            <a:r>
              <a:rPr lang="en-GB" dirty="0" smtClean="0"/>
              <a:t>Are there any clues which tell us that the book was written in the past?</a:t>
            </a:r>
          </a:p>
          <a:p>
            <a:pPr marL="514375" indent="-514375">
              <a:buAutoNum type="arabicPeriod"/>
            </a:pPr>
            <a:r>
              <a:rPr lang="en-GB" dirty="0" smtClean="0"/>
              <a:t>What is the main purpose of writing this book?</a:t>
            </a:r>
          </a:p>
        </p:txBody>
      </p:sp>
    </p:spTree>
    <p:extLst>
      <p:ext uri="{BB962C8B-B14F-4D97-AF65-F5344CB8AC3E}">
        <p14:creationId xmlns:p14="http://schemas.microsoft.com/office/powerpoint/2010/main" val="1533866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Lesson 2: </a:t>
            </a:r>
            <a:r>
              <a:rPr lang="en-GB" sz="3600" i="1" dirty="0"/>
              <a:t>2g: Identify/ explain how meaning is enhanced through choice of words and phrases.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2" y="1825624"/>
            <a:ext cx="3750174" cy="4351339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983022" y="1690690"/>
            <a:ext cx="5976132" cy="4486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defTabSz="91444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1" b="1" dirty="0">
                <a:solidFill>
                  <a:srgbClr val="000000"/>
                </a:solidFill>
                <a:latin typeface="Calibri" panose="020F0502020204030204" pitchFamily="34" charset="0"/>
              </a:rPr>
              <a:t>Task 2:</a:t>
            </a:r>
          </a:p>
          <a:p>
            <a:pPr defTabSz="91444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1" dirty="0">
                <a:solidFill>
                  <a:srgbClr val="000000"/>
                </a:solidFill>
                <a:latin typeface="Calibri" panose="020F0502020204030204" pitchFamily="34" charset="0"/>
              </a:rPr>
              <a:t>Look at the following character traits. Thinking about what you know about the character Jim after reading chapter 1, give each trait a score out of 10 showing how much Jim shows these traits.</a:t>
            </a:r>
          </a:p>
          <a:p>
            <a:pPr defTabSz="914444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defTabSz="91444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1" dirty="0">
                <a:solidFill>
                  <a:srgbClr val="000000"/>
                </a:solidFill>
                <a:latin typeface="Calibri" panose="020F0502020204030204" pitchFamily="34" charset="0"/>
              </a:rPr>
              <a:t>You may need to look up the meanings of some of the words first.</a:t>
            </a:r>
          </a:p>
          <a:p>
            <a:pPr defTabSz="914444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defTabSz="91444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1" dirty="0">
                <a:solidFill>
                  <a:srgbClr val="000000"/>
                </a:solidFill>
                <a:latin typeface="Calibri" panose="020F0502020204030204" pitchFamily="34" charset="0"/>
              </a:rPr>
              <a:t>	resilient			Selfish			thoughtful</a:t>
            </a:r>
          </a:p>
          <a:p>
            <a:pPr defTabSz="914444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defTabSz="91444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1" dirty="0">
                <a:solidFill>
                  <a:srgbClr val="000000"/>
                </a:solidFill>
                <a:latin typeface="Calibri" panose="020F0502020204030204" pitchFamily="34" charset="0"/>
              </a:rPr>
              <a:t>	kind				adventurous		caring</a:t>
            </a:r>
          </a:p>
          <a:p>
            <a:pPr defTabSz="914444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defTabSz="91444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1" dirty="0">
                <a:solidFill>
                  <a:srgbClr val="000000"/>
                </a:solidFill>
                <a:latin typeface="Calibri" panose="020F0502020204030204" pitchFamily="34" charset="0"/>
              </a:rPr>
              <a:t>	hardworking		lazy				brave</a:t>
            </a:r>
          </a:p>
          <a:p>
            <a:pPr defTabSz="914444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defTabSz="914444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401" dirty="0">
                <a:solidFill>
                  <a:srgbClr val="000000"/>
                </a:solidFill>
                <a:latin typeface="Calibri" panose="020F0502020204030204" pitchFamily="34" charset="0"/>
              </a:rPr>
              <a:t>	optimistic			cowardly			cheerful</a:t>
            </a:r>
          </a:p>
        </p:txBody>
      </p:sp>
    </p:spTree>
    <p:extLst>
      <p:ext uri="{BB962C8B-B14F-4D97-AF65-F5344CB8AC3E}">
        <p14:creationId xmlns:p14="http://schemas.microsoft.com/office/powerpoint/2010/main" val="693982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Lesson 3: </a:t>
            </a:r>
            <a:r>
              <a:rPr lang="en-GB" sz="3600" i="1" dirty="0"/>
              <a:t>2g: Identify/ explain how meaning is enhanced through choice of words and phrases.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4" y="1825627"/>
            <a:ext cx="10612272" cy="4329516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Answer questions on ch.1.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Refer to the text as much as possible.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593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Lesson 4: </a:t>
            </a:r>
            <a:r>
              <a:rPr lang="en-GB" sz="4000" i="1" dirty="0" smtClean="0"/>
              <a:t>Continue reading Street Child/</a:t>
            </a:r>
            <a:r>
              <a:rPr lang="en-GB" sz="4000" i="1" dirty="0" err="1" smtClean="0"/>
              <a:t>Skellig</a:t>
            </a:r>
            <a:r>
              <a:rPr lang="en-GB" sz="4000" i="1" dirty="0" smtClean="0"/>
              <a:t>.</a:t>
            </a:r>
            <a:endParaRPr lang="en-GB" sz="4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7809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12" ma:contentTypeDescription="Create a new document." ma:contentTypeScope="" ma:versionID="bbd2b935905b87064daf28f5f5ccd935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c9349f7f85675d55a0ba1526b2e2e3e7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6E344DE-4901-43FA-A004-6D4D074176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D1E1C1-B0B6-4ED1-B91C-B0D7A34D01E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509A70-8AC0-481F-851A-032254BDFC59}">
  <ds:schemaRefs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1287378b-fa1e-4e4c-a4fc-4ccf83d67a30"/>
    <ds:schemaRef ds:uri="b35d852d-e68f-4799-b1d8-e0dc4642f4be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179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Street child</vt:lpstr>
      <vt:lpstr>Lesson 1: 2e: Predict what might happen from details stated and implied.</vt:lpstr>
      <vt:lpstr>Lesson 2: 2g: Identify/ explain how meaning is enhanced through choice of words and phrases.</vt:lpstr>
      <vt:lpstr>Lesson 3: 2g: Identify/ explain how meaning is enhanced through choice of words and phrases.</vt:lpstr>
      <vt:lpstr>Lesson 4: Continue reading Street Child/Skellig.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Street child</dc:title>
  <dc:creator>Taiyibha Ahmed</dc:creator>
  <cp:lastModifiedBy>Taiyibha Ahmed</cp:lastModifiedBy>
  <cp:revision>3</cp:revision>
  <dcterms:created xsi:type="dcterms:W3CDTF">2020-12-18T16:02:44Z</dcterms:created>
  <dcterms:modified xsi:type="dcterms:W3CDTF">2021-01-02T14:46:06Z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