
<file path=[Content_Types].xml><?xml version="1.0" encoding="utf-8"?>
<Types xmlns="http://schemas.openxmlformats.org/package/2006/content-types"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theme/theme2.xml" ContentType="application/vnd.openxmlformats-officedocument.theme+xml"/>
  <Override PartName="/ppt/slideLayouts/slideLayout4.xml" ContentType="application/vnd.openxmlformats-officedocument.presentationml.slideLayout+xml"/>
  <Override PartName="/ppt/theme/theme3.xml" ContentType="application/vnd.openxmlformats-officedocument.theme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4.xml" ContentType="application/vnd.openxmlformats-officedocument.theme+xml"/>
  <Override PartName="/ppt/slideLayouts/slideLayout7.xml" ContentType="application/vnd.openxmlformats-officedocument.presentationml.slideLayout+xml"/>
  <Override PartName="/ppt/theme/theme5.xml" ContentType="application/vnd.openxmlformats-officedocument.theme+xml"/>
  <Override PartName="/ppt/theme/theme6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9" r:id="rId4"/>
    <p:sldMasterId id="2147483671" r:id="rId5"/>
    <p:sldMasterId id="2147483677" r:id="rId6"/>
    <p:sldMasterId id="2147483679" r:id="rId7"/>
    <p:sldMasterId id="2147483682" r:id="rId8"/>
  </p:sldMasterIdLst>
  <p:notesMasterIdLst>
    <p:notesMasterId r:id="rId12"/>
  </p:notesMasterIdLst>
  <p:sldIdLst>
    <p:sldId id="321" r:id="rId9"/>
    <p:sldId id="297" r:id="rId10"/>
    <p:sldId id="322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m Shutkever" initials="SS" lastIdx="1" clrIdx="0">
    <p:extLst>
      <p:ext uri="{19B8F6BF-5375-455C-9EA6-DF929625EA0E}">
        <p15:presenceInfo xmlns:p15="http://schemas.microsoft.com/office/powerpoint/2012/main" userId="Sam Shutkever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5BCE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786" autoAdjust="0"/>
    <p:restoredTop sz="94694"/>
  </p:normalViewPr>
  <p:slideViewPr>
    <p:cSldViewPr snapToGrid="0" snapToObjects="1">
      <p:cViewPr varScale="1">
        <p:scale>
          <a:sx n="64" d="100"/>
          <a:sy n="64" d="100"/>
        </p:scale>
        <p:origin x="1300" y="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Master" Target="slideMasters/slideMaster5.xml"/><Relationship Id="rId13" Type="http://schemas.openxmlformats.org/officeDocument/2006/relationships/commentAuthors" Target="commentAuthors.xml"/><Relationship Id="rId3" Type="http://schemas.openxmlformats.org/officeDocument/2006/relationships/customXml" Target="../customXml/item3.xml"/><Relationship Id="rId7" Type="http://schemas.openxmlformats.org/officeDocument/2006/relationships/slideMaster" Target="slideMasters/slideMaster4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theme" Target="theme/theme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3.xml"/><Relationship Id="rId5" Type="http://schemas.openxmlformats.org/officeDocument/2006/relationships/slideMaster" Target="slideMasters/slideMaster2.xml"/><Relationship Id="rId15" Type="http://schemas.openxmlformats.org/officeDocument/2006/relationships/viewProps" Target="viewProps.xml"/><Relationship Id="rId10" Type="http://schemas.openxmlformats.org/officeDocument/2006/relationships/slide" Target="slides/slide2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1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D1BE4B4D-D867-492E-97B2-A4C94167F287}" type="datetimeFigureOut">
              <a:rPr lang="en-GB" smtClean="0"/>
              <a:pPr/>
              <a:t>14/01/2021</a:t>
            </a:fld>
            <a:endParaRPr lang="en-GB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dirty="0"/>
              <a:t>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Comic Sans MS" panose="030F0702030302020204" pitchFamily="66" charset="0"/>
              </a:defRPr>
            </a:lvl1pPr>
          </a:lstStyle>
          <a:p>
            <a:fld id="{9A63A521-224D-4C95-824A-3CEFF92EB905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47742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Comic Sans MS" panose="030F0702030302020204" pitchFamily="66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0" y="2511188"/>
            <a:ext cx="5950424" cy="1787857"/>
          </a:xfrm>
          <a:prstGeom prst="rect">
            <a:avLst/>
          </a:prstGeom>
        </p:spPr>
        <p:txBody>
          <a:bodyPr anchor="ctr">
            <a:normAutofit/>
          </a:bodyPr>
          <a:lstStyle>
            <a:lvl1pPr algn="ctr">
              <a:defRPr sz="6600" baseline="0">
                <a:solidFill>
                  <a:schemeClr val="bg1"/>
                </a:solidFill>
                <a:latin typeface="KG Primary Penmanship" panose="02000506000000020003" pitchFamily="2" charset="0"/>
              </a:defRPr>
            </a:lvl1pPr>
          </a:lstStyle>
          <a:p>
            <a:r>
              <a:rPr lang="en-US" dirty="0"/>
              <a:t>TITLE – in caps and saved as a picture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2788181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8650" y="365125"/>
            <a:ext cx="7886700" cy="1325563"/>
          </a:xfrm>
          <a:prstGeom prst="rect">
            <a:avLst/>
          </a:prstGeo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6286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45335E50-1930-44E5-9B14-893AFBD95C69}" type="datetimeFigureOut">
              <a:rPr lang="en-GB" smtClean="0"/>
              <a:pPr/>
              <a:t>14/01/2021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3028950" y="6356350"/>
            <a:ext cx="30861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457950" y="6356350"/>
            <a:ext cx="2057400" cy="365125"/>
          </a:xfrm>
          <a:prstGeom prst="rect">
            <a:avLst/>
          </a:prstGeom>
        </p:spPr>
        <p:txBody>
          <a:bodyPr/>
          <a:lstStyle>
            <a:lvl1pPr>
              <a:defRPr>
                <a:latin typeface="Comic Sans MS" panose="030F0702030302020204" pitchFamily="66" charset="0"/>
              </a:defRPr>
            </a:lvl1pPr>
          </a:lstStyle>
          <a:p>
            <a:fld id="{108BBDC2-4ED5-4A8D-A28C-1B3F6D2413F0}" type="slidenum">
              <a:rPr lang="en-GB" smtClean="0"/>
              <a:pPr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4312708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808542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32463889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sz="4000" u="none" baseline="0">
                <a:latin typeface="Comic Sans MS" panose="030F0702030302020204" pitchFamily="66" charset="0"/>
              </a:defRPr>
            </a:lvl1pPr>
          </a:lstStyle>
          <a:p>
            <a:r>
              <a:rPr lang="en-US" dirty="0"/>
              <a:t>Have a go at questions 		 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57404558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Your turn KS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038082" y="1989208"/>
            <a:ext cx="5703912" cy="3005873"/>
          </a:xfrm>
          <a:prstGeom prst="rect">
            <a:avLst/>
          </a:prstGeom>
        </p:spPr>
        <p:txBody>
          <a:bodyPr anchor="ctr"/>
          <a:lstStyle>
            <a:lvl1pPr algn="ctr">
              <a:defRPr baseline="0">
                <a:latin typeface="+mn-lt"/>
              </a:defRPr>
            </a:lvl1pPr>
          </a:lstStyle>
          <a:p>
            <a:r>
              <a:rPr lang="en-US" dirty="0"/>
              <a:t>Have a go at questions 	on the worksheet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449477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290594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jp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3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4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theme" Target="../theme/theme4.xml"/><Relationship Id="rId2" Type="http://schemas.openxmlformats.org/officeDocument/2006/relationships/slideLayout" Target="../slideLayouts/slideLayout6.xml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4.jpg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close up of a sign&#10;&#10;Description automatically generated">
            <a:extLst>
              <a:ext uri="{FF2B5EF4-FFF2-40B4-BE49-F238E27FC236}">
                <a16:creationId xmlns:a16="http://schemas.microsoft.com/office/drawing/2014/main" id="{F14EDCB3-CC60-E94C-B25C-4D771CB64958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62281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0" r:id="rId1"/>
    <p:sldLayoutId id="2147483684" r:id="rId2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31B02BD9-91A9-9F43-BF82-7E7C0E55B94B}"/>
              </a:ext>
            </a:extLst>
          </p:cNvPr>
          <p:cNvSpPr/>
          <p:nvPr userDrawn="1"/>
        </p:nvSpPr>
        <p:spPr>
          <a:xfrm>
            <a:off x="546652" y="606287"/>
            <a:ext cx="7523922" cy="5734878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2" name="Rectangle 1"/>
          <p:cNvSpPr/>
          <p:nvPr userDrawn="1"/>
        </p:nvSpPr>
        <p:spPr>
          <a:xfrm>
            <a:off x="376518" y="6553200"/>
            <a:ext cx="1470211" cy="242047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>
              <a:latin typeface="Comic Sans MS" panose="030F0702030302020204" pitchFamily="66" charset="0"/>
            </a:endParaRPr>
          </a:p>
        </p:txBody>
      </p:sp>
      <p:pic>
        <p:nvPicPr>
          <p:cNvPr id="5" name="Picture 4" descr="A close up of a logo&#10;&#10;Description automatically generated">
            <a:extLst>
              <a:ext uri="{FF2B5EF4-FFF2-40B4-BE49-F238E27FC236}">
                <a16:creationId xmlns:a16="http://schemas.microsoft.com/office/drawing/2014/main" id="{02C252DA-A0E8-6A49-900E-07188D62BBE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95206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A picture containing table&#10;&#10;Description automatically generated">
            <a:extLst>
              <a:ext uri="{FF2B5EF4-FFF2-40B4-BE49-F238E27FC236}">
                <a16:creationId xmlns:a16="http://schemas.microsoft.com/office/drawing/2014/main" id="{F33BA71E-3CF0-1E4E-BEEE-6280AD06DDC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505570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computer&#10;&#10;Description automatically generated">
            <a:extLst>
              <a:ext uri="{FF2B5EF4-FFF2-40B4-BE49-F238E27FC236}">
                <a16:creationId xmlns:a16="http://schemas.microsoft.com/office/drawing/2014/main" id="{3A3B0A72-DFF8-FC43-8B3B-B0D9C1468E83}"/>
              </a:ext>
            </a:extLst>
          </p:cNvPr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7234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close up of a logo&#10;&#10;Description automatically generated">
            <a:extLst>
              <a:ext uri="{FF2B5EF4-FFF2-40B4-BE49-F238E27FC236}">
                <a16:creationId xmlns:a16="http://schemas.microsoft.com/office/drawing/2014/main" id="{27FE0188-803D-CF41-A7C4-56C7E1D1B2A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42412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7.pn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5" Type="http://schemas.openxmlformats.org/officeDocument/2006/relationships/image" Target="../media/image7.png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7.png"/><Relationship Id="rId5" Type="http://schemas.microsoft.com/office/2007/relationships/hdphoto" Target="../media/hdphoto1.wdp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F0A7CBA-87EA-4BE2-851D-BB522C100AE3}"/>
              </a:ext>
            </a:extLst>
          </p:cNvPr>
          <p:cNvSpPr/>
          <p:nvPr/>
        </p:nvSpPr>
        <p:spPr>
          <a:xfrm>
            <a:off x="0" y="-23020"/>
            <a:ext cx="9144000" cy="6858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2BC9FE-E9BD-41E8-8AEC-3F073A0FE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313" y="152227"/>
            <a:ext cx="7886700" cy="1325563"/>
          </a:xfrm>
        </p:spPr>
        <p:txBody>
          <a:bodyPr/>
          <a:lstStyle/>
          <a:p>
            <a:r>
              <a:rPr lang="en-GB" sz="8800" u="sng" dirty="0"/>
              <a:t>26.1.2021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82FACE9-7940-413D-B1CB-C36E67809870}"/>
              </a:ext>
            </a:extLst>
          </p:cNvPr>
          <p:cNvSpPr txBox="1">
            <a:spLocks/>
          </p:cNvSpPr>
          <p:nvPr/>
        </p:nvSpPr>
        <p:spPr>
          <a:xfrm>
            <a:off x="465481" y="1855131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L.O: Multiplication and Division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A8B4BCD-4364-4D0A-BB73-FF23FF10DE9E}"/>
              </a:ext>
            </a:extLst>
          </p:cNvPr>
          <p:cNvSpPr txBox="1">
            <a:spLocks/>
          </p:cNvSpPr>
          <p:nvPr/>
        </p:nvSpPr>
        <p:spPr>
          <a:xfrm>
            <a:off x="465481" y="3895966"/>
            <a:ext cx="6786219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6000" u="sng" dirty="0"/>
              <a:t>C: Dividing by 10. </a:t>
            </a:r>
          </a:p>
        </p:txBody>
      </p:sp>
      <p:pic>
        <p:nvPicPr>
          <p:cNvPr id="6" name="Picture 2" descr="Free Partner Sharing Cliparts, Download Free Clip Art, Free Clip Art on  Clipart Library">
            <a:extLst>
              <a:ext uri="{FF2B5EF4-FFF2-40B4-BE49-F238E27FC236}">
                <a16:creationId xmlns:a16="http://schemas.microsoft.com/office/drawing/2014/main" id="{B3E43CF4-83E9-4F5D-B853-A8DDDC5864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18" b="100000" l="0" r="99219">
                        <a14:foregroundMark x1="22852" y1="93865" x2="34180" y2="89571"/>
                        <a14:foregroundMark x1="59961" y1="91207" x2="81250" y2="92843"/>
                        <a14:foregroundMark x1="47070" y1="96933" x2="51563" y2="83845"/>
                        <a14:foregroundMark x1="57813" y1="97955" x2="50781" y2="879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610667" y="3180694"/>
            <a:ext cx="3533334" cy="33746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14923095-7D2A-4861-98E5-61AE256A9053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85098" y="4728299"/>
            <a:ext cx="2320235" cy="23202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0878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123" fill="hold"/>
                                        <p:tgtEl>
                                          <p:spTgt spid="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9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39EBCFE6-25D0-4235-A28E-5BAE22C322A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4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A15C7608-D891-40EC-BC62-B7716BCA4175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3448878" y="1620078"/>
            <a:ext cx="3065670" cy="30656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1935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0046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AF0A7CBA-87EA-4BE2-851D-BB522C100AE3}"/>
              </a:ext>
            </a:extLst>
          </p:cNvPr>
          <p:cNvSpPr/>
          <p:nvPr/>
        </p:nvSpPr>
        <p:spPr>
          <a:xfrm>
            <a:off x="0" y="-23020"/>
            <a:ext cx="9144000" cy="6858000"/>
          </a:xfrm>
          <a:prstGeom prst="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A2BC9FE-E9BD-41E8-8AEC-3F073A0FE61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65313" y="152227"/>
            <a:ext cx="7886700" cy="1325563"/>
          </a:xfrm>
        </p:spPr>
        <p:txBody>
          <a:bodyPr/>
          <a:lstStyle/>
          <a:p>
            <a:r>
              <a:rPr lang="en-GB" sz="8800" u="sng" dirty="0"/>
              <a:t>Your Task!</a:t>
            </a:r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82FACE9-7940-413D-B1CB-C36E67809870}"/>
              </a:ext>
            </a:extLst>
          </p:cNvPr>
          <p:cNvSpPr txBox="1">
            <a:spLocks/>
          </p:cNvSpPr>
          <p:nvPr/>
        </p:nvSpPr>
        <p:spPr>
          <a:xfrm>
            <a:off x="465481" y="1855131"/>
            <a:ext cx="8186532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u="sng" dirty="0"/>
              <a:t>Write a sentence explaining whether the claim is true or false!</a:t>
            </a:r>
          </a:p>
        </p:txBody>
      </p:sp>
      <p:sp>
        <p:nvSpPr>
          <p:cNvPr id="5" name="Title 1">
            <a:extLst>
              <a:ext uri="{FF2B5EF4-FFF2-40B4-BE49-F238E27FC236}">
                <a16:creationId xmlns:a16="http://schemas.microsoft.com/office/drawing/2014/main" id="{1A8B4BCD-4364-4D0A-BB73-FF23FF10DE9E}"/>
              </a:ext>
            </a:extLst>
          </p:cNvPr>
          <p:cNvSpPr txBox="1">
            <a:spLocks/>
          </p:cNvSpPr>
          <p:nvPr/>
        </p:nvSpPr>
        <p:spPr>
          <a:xfrm>
            <a:off x="300380" y="4280475"/>
            <a:ext cx="6786219" cy="1325563"/>
          </a:xfrm>
          <a:prstGeom prst="rect">
            <a:avLst/>
          </a:prstGeom>
        </p:spPr>
        <p:txBody>
          <a:bodyPr/>
          <a:lstStyle>
            <a:lvl1pPr algn="ctr" defTabSz="457200" rtl="0" eaLnBrk="1" latinLnBrk="0" hangingPunct="1"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pPr algn="l"/>
            <a:r>
              <a:rPr lang="en-GB" sz="4000" dirty="0"/>
              <a:t>Try to include: </a:t>
            </a:r>
            <a:r>
              <a:rPr lang="en-GB" sz="4000" dirty="0">
                <a:solidFill>
                  <a:srgbClr val="FF0000"/>
                </a:solidFill>
              </a:rPr>
              <a:t>commutative</a:t>
            </a:r>
            <a:r>
              <a:rPr lang="en-GB" sz="4000" dirty="0"/>
              <a:t>, equal groups, sharing/grouping, divide, </a:t>
            </a:r>
            <a:r>
              <a:rPr lang="en-GB" sz="4000" dirty="0">
                <a:solidFill>
                  <a:srgbClr val="FF0000"/>
                </a:solidFill>
              </a:rPr>
              <a:t>inverse operation</a:t>
            </a:r>
            <a:r>
              <a:rPr lang="en-GB" sz="4000" dirty="0"/>
              <a:t>. </a:t>
            </a:r>
          </a:p>
        </p:txBody>
      </p:sp>
      <p:pic>
        <p:nvPicPr>
          <p:cNvPr id="6" name="Picture 2" descr="Free Partner Sharing Cliparts, Download Free Clip Art, Free Clip Art on  Clipart Library">
            <a:extLst>
              <a:ext uri="{FF2B5EF4-FFF2-40B4-BE49-F238E27FC236}">
                <a16:creationId xmlns:a16="http://schemas.microsoft.com/office/drawing/2014/main" id="{B3E43CF4-83E9-4F5D-B853-A8DDDC5864B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email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818" b="100000" l="0" r="99219">
                        <a14:foregroundMark x1="22852" y1="93865" x2="34180" y2="89571"/>
                        <a14:foregroundMark x1="59961" y1="91207" x2="81250" y2="92843"/>
                        <a14:foregroundMark x1="47070" y1="96933" x2="51563" y2="83845"/>
                        <a14:foregroundMark x1="57813" y1="97955" x2="50781" y2="87935"/>
                      </a14:backgroundRemoval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156173" y="4656773"/>
            <a:ext cx="1987827" cy="18985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Recorded Sound">
            <a:hlinkClick r:id="" action="ppaction://media"/>
            <a:extLst>
              <a:ext uri="{FF2B5EF4-FFF2-40B4-BE49-F238E27FC236}">
                <a16:creationId xmlns:a16="http://schemas.microsoft.com/office/drawing/2014/main" id="{2F0773C2-0D56-4464-A072-0C0210F95220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490152" y="654929"/>
            <a:ext cx="1777069" cy="17770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766548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18574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itle slid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Get ready titl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Let's learn slides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Your tur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Your turn activity less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10DC92D10A6294EB2D3BAE7684BF2FC" ma:contentTypeVersion="9" ma:contentTypeDescription="Create a new document." ma:contentTypeScope="" ma:versionID="b2c766a94e95002ac4288712d4fa69c8">
  <xsd:schema xmlns:xsd="http://www.w3.org/2001/XMLSchema" xmlns:xs="http://www.w3.org/2001/XMLSchema" xmlns:p="http://schemas.microsoft.com/office/2006/metadata/properties" xmlns:ns3="522d4c35-b548-4432-90ae-af4376e1c4b4" targetNamespace="http://schemas.microsoft.com/office/2006/metadata/properties" ma:root="true" ma:fieldsID="7178f4fb24cd49e559b70803ab372ab1" ns3:_="">
    <xsd:import namespace="522d4c35-b548-4432-90ae-af4376e1c4b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AutoTags" minOccurs="0"/>
                <xsd:element ref="ns3:MediaServiceOCR" minOccurs="0"/>
                <xsd:element ref="ns3:MediaServiceGenerationTime" minOccurs="0"/>
                <xsd:element ref="ns3:MediaServiceEventHashCode" minOccurs="0"/>
                <xsd:element ref="ns3:MediaServiceDateTaken" minOccurs="0"/>
                <xsd:element ref="ns3:MediaServiceAutoKeyPoints" minOccurs="0"/>
                <xsd:element ref="ns3:MediaServiceKeyPoint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522d4c35-b548-4432-90ae-af4376e1c4b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4" nillable="true" ma:displayName="MediaServiceDateTaken" ma:hidden="true" ma:internalName="MediaServiceDateTaken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EFA976BF-BA58-4DED-B6CD-0D8A580477CA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9DC8C06E-534C-4027-9E76-501B0F424D66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522d4c35-b548-4432-90ae-af4376e1c4b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11727757-3061-47D3-99FD-9493F136DC43}">
  <ds:schemaRefs>
    <ds:schemaRef ds:uri="522d4c35-b548-4432-90ae-af4376e1c4b4"/>
    <ds:schemaRef ds:uri="http://purl.org/dc/terms/"/>
    <ds:schemaRef ds:uri="http://www.w3.org/XML/1998/namespace"/>
    <ds:schemaRef ds:uri="http://schemas.microsoft.com/office/2006/metadata/properties"/>
    <ds:schemaRef ds:uri="http://purl.org/dc/elements/1.1/"/>
    <ds:schemaRef ds:uri="http://schemas.microsoft.com/office/2006/documentManagement/types"/>
    <ds:schemaRef ds:uri="http://purl.org/dc/dcmitype/"/>
    <ds:schemaRef ds:uri="http://schemas.microsoft.com/office/infopath/2007/PartnerControls"/>
    <ds:schemaRef ds:uri="http://schemas.openxmlformats.org/package/2006/metadata/core-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10959</TotalTime>
  <Words>47</Words>
  <Application>Microsoft Office PowerPoint</Application>
  <PresentationFormat>On-screen Show (4:3)</PresentationFormat>
  <Paragraphs>6</Paragraphs>
  <Slides>3</Slides>
  <Notes>0</Notes>
  <HiddenSlides>0</HiddenSlides>
  <MMClips>3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5</vt:i4>
      </vt:variant>
      <vt:variant>
        <vt:lpstr>Slide Titles</vt:lpstr>
      </vt:variant>
      <vt:variant>
        <vt:i4>3</vt:i4>
      </vt:variant>
    </vt:vector>
  </HeadingPairs>
  <TitlesOfParts>
    <vt:vector size="12" baseType="lpstr">
      <vt:lpstr>Arial</vt:lpstr>
      <vt:lpstr>Calibri</vt:lpstr>
      <vt:lpstr>Comic Sans MS</vt:lpstr>
      <vt:lpstr>KG Primary Penmanship</vt:lpstr>
      <vt:lpstr>Title slide</vt:lpstr>
      <vt:lpstr>Get ready title</vt:lpstr>
      <vt:lpstr>Let's learn slides</vt:lpstr>
      <vt:lpstr>Your turn</vt:lpstr>
      <vt:lpstr>Your turn activity lesson</vt:lpstr>
      <vt:lpstr>26.1.2021</vt:lpstr>
      <vt:lpstr>PowerPoint Presentation</vt:lpstr>
      <vt:lpstr>Your Task!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alice watton</cp:lastModifiedBy>
  <cp:revision>238</cp:revision>
  <dcterms:created xsi:type="dcterms:W3CDTF">2019-07-05T11:02:13Z</dcterms:created>
  <dcterms:modified xsi:type="dcterms:W3CDTF">2021-01-14T20:56:09Z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0x010100810DC92D10A6294EB2D3BAE7684BF2FC</vt:lpwstr>
  </property>
</Properties>
</file>