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37" d="100"/>
          <a:sy n="37" d="100"/>
        </p:scale>
        <p:origin x="60" y="7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5B47-67A4-4CD0-AE94-8FEDE1B21193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384FE-A5C6-46F3-AB0C-F3279E769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454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5B47-67A4-4CD0-AE94-8FEDE1B21193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384FE-A5C6-46F3-AB0C-F3279E769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152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5B47-67A4-4CD0-AE94-8FEDE1B21193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384FE-A5C6-46F3-AB0C-F3279E769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762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5B47-67A4-4CD0-AE94-8FEDE1B21193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384FE-A5C6-46F3-AB0C-F3279E769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663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5B47-67A4-4CD0-AE94-8FEDE1B21193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384FE-A5C6-46F3-AB0C-F3279E769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091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5B47-67A4-4CD0-AE94-8FEDE1B21193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384FE-A5C6-46F3-AB0C-F3279E769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4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5B47-67A4-4CD0-AE94-8FEDE1B21193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384FE-A5C6-46F3-AB0C-F3279E769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334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5B47-67A4-4CD0-AE94-8FEDE1B21193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384FE-A5C6-46F3-AB0C-F3279E769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66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5B47-67A4-4CD0-AE94-8FEDE1B21193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384FE-A5C6-46F3-AB0C-F3279E769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313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5B47-67A4-4CD0-AE94-8FEDE1B21193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384FE-A5C6-46F3-AB0C-F3279E769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534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5B47-67A4-4CD0-AE94-8FEDE1B21193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384FE-A5C6-46F3-AB0C-F3279E769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587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4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685B47-67A4-4CD0-AE94-8FEDE1B21193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B384FE-A5C6-46F3-AB0C-F3279E769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147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Note down everything you know about the Ancient Egyptians on your whiteboard!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4" descr="Post It Notes Sticky Note - Free photo on Pixaba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022" y="2547357"/>
            <a:ext cx="4811955" cy="3206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796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5710534" y="2905788"/>
            <a:ext cx="3077798" cy="968654"/>
          </a:xfrm>
          <a:prstGeom prst="ellipse">
            <a:avLst/>
          </a:prstGeom>
          <a:ln w="28575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Ancient Egyptians</a:t>
            </a:r>
            <a:endParaRPr lang="en-GB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3855036" y="2966526"/>
            <a:ext cx="1855498" cy="3613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2175118" y="2679467"/>
            <a:ext cx="1611033" cy="452643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Afterlife</a:t>
            </a:r>
            <a:endParaRPr lang="en-GB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1484013" y="2913367"/>
            <a:ext cx="642220" cy="3077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154963" y="3455590"/>
            <a:ext cx="4879265" cy="2172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Mummification - prayers, amulets, natron salt, forty days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Book of the Dead - prayers, spells and messages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0"/>
            <a:ext cx="12192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Let’s put our notes into a bubble map!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5862200"/>
            <a:ext cx="12192000" cy="14773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Are there any areas you need to research further?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99093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2A6E57B-7D2B-4583-9D4E-5A7BF7E2DA6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A91C5A5-D96F-4550-A84A-85BF08B02EC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295E9BF-16BE-4F77-8D8E-D1242A2C82D8}">
  <ds:schemaRefs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terms/"/>
    <ds:schemaRef ds:uri="933c73ff-1f47-478d-836a-52d41c4c8390"/>
    <ds:schemaRef ds:uri="http://purl.org/dc/dcmitype/"/>
    <ds:schemaRef ds:uri="http://schemas.openxmlformats.org/package/2006/metadata/core-properties"/>
    <ds:schemaRef ds:uri="http://purl.org/dc/elements/1.1/"/>
    <ds:schemaRef ds:uri="b7193443-4924-4c98-83f1-322a08f1315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</Words>
  <Application>Microsoft Office PowerPoint</Application>
  <PresentationFormat>Widescreen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HfW cursive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1</cp:revision>
  <dcterms:created xsi:type="dcterms:W3CDTF">2021-11-27T19:29:01Z</dcterms:created>
  <dcterms:modified xsi:type="dcterms:W3CDTF">2021-11-27T19:29:15Z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