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5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01D002-802D-40E9-B323-F6AFC5184DBD}" v="104" dt="2021-09-12T18:24:46.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ce Watton" userId="S::alice.watton@binfieldschool.com::6069b4f6-8cea-49bf-a38a-e31e2340431d" providerId="AD" clId="Web-{CD01D002-802D-40E9-B323-F6AFC5184DBD}"/>
    <pc:docChg chg="addSld modSld addMainMaster delMainMaster">
      <pc:chgData name="Alice Watton" userId="S::alice.watton@binfieldschool.com::6069b4f6-8cea-49bf-a38a-e31e2340431d" providerId="AD" clId="Web-{CD01D002-802D-40E9-B323-F6AFC5184DBD}" dt="2021-09-12T18:24:46.769" v="58" actId="1076"/>
      <pc:docMkLst>
        <pc:docMk/>
      </pc:docMkLst>
      <pc:sldChg chg="delSp modSp mod modClrScheme chgLayout">
        <pc:chgData name="Alice Watton" userId="S::alice.watton@binfieldschool.com::6069b4f6-8cea-49bf-a38a-e31e2340431d" providerId="AD" clId="Web-{CD01D002-802D-40E9-B323-F6AFC5184DBD}" dt="2021-09-12T18:23:42.518" v="15" actId="1076"/>
        <pc:sldMkLst>
          <pc:docMk/>
          <pc:sldMk cId="109857222" sldId="256"/>
        </pc:sldMkLst>
        <pc:spChg chg="mod ord">
          <ac:chgData name="Alice Watton" userId="S::alice.watton@binfieldschool.com::6069b4f6-8cea-49bf-a38a-e31e2340431d" providerId="AD" clId="Web-{CD01D002-802D-40E9-B323-F6AFC5184DBD}" dt="2021-09-12T18:23:42.518" v="15" actId="1076"/>
          <ac:spMkLst>
            <pc:docMk/>
            <pc:sldMk cId="109857222" sldId="256"/>
            <ac:spMk id="2" creationId="{00000000-0000-0000-0000-000000000000}"/>
          </ac:spMkLst>
        </pc:spChg>
        <pc:spChg chg="del mod ord">
          <ac:chgData name="Alice Watton" userId="S::alice.watton@binfieldschool.com::6069b4f6-8cea-49bf-a38a-e31e2340431d" providerId="AD" clId="Web-{CD01D002-802D-40E9-B323-F6AFC5184DBD}" dt="2021-09-12T18:23:19.908" v="4"/>
          <ac:spMkLst>
            <pc:docMk/>
            <pc:sldMk cId="109857222" sldId="256"/>
            <ac:spMk id="3" creationId="{00000000-0000-0000-0000-000000000000}"/>
          </ac:spMkLst>
        </pc:spChg>
      </pc:sldChg>
      <pc:sldChg chg="modSp add replId">
        <pc:chgData name="Alice Watton" userId="S::alice.watton@binfieldschool.com::6069b4f6-8cea-49bf-a38a-e31e2340431d" providerId="AD" clId="Web-{CD01D002-802D-40E9-B323-F6AFC5184DBD}" dt="2021-09-12T18:24:46.769" v="58" actId="1076"/>
        <pc:sldMkLst>
          <pc:docMk/>
          <pc:sldMk cId="2793114841" sldId="257"/>
        </pc:sldMkLst>
        <pc:spChg chg="mod">
          <ac:chgData name="Alice Watton" userId="S::alice.watton@binfieldschool.com::6069b4f6-8cea-49bf-a38a-e31e2340431d" providerId="AD" clId="Web-{CD01D002-802D-40E9-B323-F6AFC5184DBD}" dt="2021-09-12T18:24:46.769" v="58" actId="1076"/>
          <ac:spMkLst>
            <pc:docMk/>
            <pc:sldMk cId="2793114841" sldId="257"/>
            <ac:spMk id="2" creationId="{00000000-0000-0000-0000-000000000000}"/>
          </ac:spMkLst>
        </pc:spChg>
      </pc:sldChg>
      <pc:sldMasterChg chg="del delSldLayout">
        <pc:chgData name="Alice Watton" userId="S::alice.watton@binfieldschool.com::6069b4f6-8cea-49bf-a38a-e31e2340431d" providerId="AD" clId="Web-{CD01D002-802D-40E9-B323-F6AFC5184DBD}" dt="2021-09-12T18:23:11.454" v="0"/>
        <pc:sldMasterMkLst>
          <pc:docMk/>
          <pc:sldMasterMk cId="2460954070" sldId="2147483660"/>
        </pc:sldMasterMkLst>
        <pc:sldLayoutChg chg="del">
          <pc:chgData name="Alice Watton" userId="S::alice.watton@binfieldschool.com::6069b4f6-8cea-49bf-a38a-e31e2340431d" providerId="AD" clId="Web-{CD01D002-802D-40E9-B323-F6AFC5184DBD}" dt="2021-09-12T18:23:11.454" v="0"/>
          <pc:sldLayoutMkLst>
            <pc:docMk/>
            <pc:sldMasterMk cId="2460954070" sldId="2147483660"/>
            <pc:sldLayoutMk cId="2385387890" sldId="2147483661"/>
          </pc:sldLayoutMkLst>
        </pc:sldLayoutChg>
        <pc:sldLayoutChg chg="del">
          <pc:chgData name="Alice Watton" userId="S::alice.watton@binfieldschool.com::6069b4f6-8cea-49bf-a38a-e31e2340431d" providerId="AD" clId="Web-{CD01D002-802D-40E9-B323-F6AFC5184DBD}" dt="2021-09-12T18:23:11.454" v="0"/>
          <pc:sldLayoutMkLst>
            <pc:docMk/>
            <pc:sldMasterMk cId="2460954070" sldId="2147483660"/>
            <pc:sldLayoutMk cId="949138452" sldId="2147483662"/>
          </pc:sldLayoutMkLst>
        </pc:sldLayoutChg>
        <pc:sldLayoutChg chg="del">
          <pc:chgData name="Alice Watton" userId="S::alice.watton@binfieldschool.com::6069b4f6-8cea-49bf-a38a-e31e2340431d" providerId="AD" clId="Web-{CD01D002-802D-40E9-B323-F6AFC5184DBD}" dt="2021-09-12T18:23:11.454" v="0"/>
          <pc:sldLayoutMkLst>
            <pc:docMk/>
            <pc:sldMasterMk cId="2460954070" sldId="2147483660"/>
            <pc:sldLayoutMk cId="2591524520" sldId="2147483663"/>
          </pc:sldLayoutMkLst>
        </pc:sldLayoutChg>
        <pc:sldLayoutChg chg="del">
          <pc:chgData name="Alice Watton" userId="S::alice.watton@binfieldschool.com::6069b4f6-8cea-49bf-a38a-e31e2340431d" providerId="AD" clId="Web-{CD01D002-802D-40E9-B323-F6AFC5184DBD}" dt="2021-09-12T18:23:11.454" v="0"/>
          <pc:sldLayoutMkLst>
            <pc:docMk/>
            <pc:sldMasterMk cId="2460954070" sldId="2147483660"/>
            <pc:sldLayoutMk cId="1203092039" sldId="2147483664"/>
          </pc:sldLayoutMkLst>
        </pc:sldLayoutChg>
        <pc:sldLayoutChg chg="del">
          <pc:chgData name="Alice Watton" userId="S::alice.watton@binfieldschool.com::6069b4f6-8cea-49bf-a38a-e31e2340431d" providerId="AD" clId="Web-{CD01D002-802D-40E9-B323-F6AFC5184DBD}" dt="2021-09-12T18:23:11.454" v="0"/>
          <pc:sldLayoutMkLst>
            <pc:docMk/>
            <pc:sldMasterMk cId="2460954070" sldId="2147483660"/>
            <pc:sldLayoutMk cId="3733172339" sldId="2147483665"/>
          </pc:sldLayoutMkLst>
        </pc:sldLayoutChg>
        <pc:sldLayoutChg chg="del">
          <pc:chgData name="Alice Watton" userId="S::alice.watton@binfieldschool.com::6069b4f6-8cea-49bf-a38a-e31e2340431d" providerId="AD" clId="Web-{CD01D002-802D-40E9-B323-F6AFC5184DBD}" dt="2021-09-12T18:23:11.454" v="0"/>
          <pc:sldLayoutMkLst>
            <pc:docMk/>
            <pc:sldMasterMk cId="2460954070" sldId="2147483660"/>
            <pc:sldLayoutMk cId="3210312558" sldId="2147483666"/>
          </pc:sldLayoutMkLst>
        </pc:sldLayoutChg>
        <pc:sldLayoutChg chg="del">
          <pc:chgData name="Alice Watton" userId="S::alice.watton@binfieldschool.com::6069b4f6-8cea-49bf-a38a-e31e2340431d" providerId="AD" clId="Web-{CD01D002-802D-40E9-B323-F6AFC5184DBD}" dt="2021-09-12T18:23:11.454" v="0"/>
          <pc:sldLayoutMkLst>
            <pc:docMk/>
            <pc:sldMasterMk cId="2460954070" sldId="2147483660"/>
            <pc:sldLayoutMk cId="3146388984" sldId="2147483667"/>
          </pc:sldLayoutMkLst>
        </pc:sldLayoutChg>
        <pc:sldLayoutChg chg="del">
          <pc:chgData name="Alice Watton" userId="S::alice.watton@binfieldschool.com::6069b4f6-8cea-49bf-a38a-e31e2340431d" providerId="AD" clId="Web-{CD01D002-802D-40E9-B323-F6AFC5184DBD}" dt="2021-09-12T18:23:11.454" v="0"/>
          <pc:sldLayoutMkLst>
            <pc:docMk/>
            <pc:sldMasterMk cId="2460954070" sldId="2147483660"/>
            <pc:sldLayoutMk cId="3171841454" sldId="2147483668"/>
          </pc:sldLayoutMkLst>
        </pc:sldLayoutChg>
        <pc:sldLayoutChg chg="del">
          <pc:chgData name="Alice Watton" userId="S::alice.watton@binfieldschool.com::6069b4f6-8cea-49bf-a38a-e31e2340431d" providerId="AD" clId="Web-{CD01D002-802D-40E9-B323-F6AFC5184DBD}" dt="2021-09-12T18:23:11.454" v="0"/>
          <pc:sldLayoutMkLst>
            <pc:docMk/>
            <pc:sldMasterMk cId="2460954070" sldId="2147483660"/>
            <pc:sldLayoutMk cId="1718958274" sldId="2147483669"/>
          </pc:sldLayoutMkLst>
        </pc:sldLayoutChg>
        <pc:sldLayoutChg chg="del">
          <pc:chgData name="Alice Watton" userId="S::alice.watton@binfieldschool.com::6069b4f6-8cea-49bf-a38a-e31e2340431d" providerId="AD" clId="Web-{CD01D002-802D-40E9-B323-F6AFC5184DBD}" dt="2021-09-12T18:23:11.454" v="0"/>
          <pc:sldLayoutMkLst>
            <pc:docMk/>
            <pc:sldMasterMk cId="2460954070" sldId="2147483660"/>
            <pc:sldLayoutMk cId="2202905451" sldId="2147483670"/>
          </pc:sldLayoutMkLst>
        </pc:sldLayoutChg>
        <pc:sldLayoutChg chg="del">
          <pc:chgData name="Alice Watton" userId="S::alice.watton@binfieldschool.com::6069b4f6-8cea-49bf-a38a-e31e2340431d" providerId="AD" clId="Web-{CD01D002-802D-40E9-B323-F6AFC5184DBD}" dt="2021-09-12T18:23:11.454" v="0"/>
          <pc:sldLayoutMkLst>
            <pc:docMk/>
            <pc:sldMasterMk cId="2460954070" sldId="2147483660"/>
            <pc:sldLayoutMk cId="3479445657" sldId="2147483671"/>
          </pc:sldLayoutMkLst>
        </pc:sldLayoutChg>
      </pc:sldMasterChg>
      <pc:sldMasterChg chg="add addSldLayout modSldLayout">
        <pc:chgData name="Alice Watton" userId="S::alice.watton@binfieldschool.com::6069b4f6-8cea-49bf-a38a-e31e2340431d" providerId="AD" clId="Web-{CD01D002-802D-40E9-B323-F6AFC5184DBD}" dt="2021-09-12T18:23:11.454" v="0"/>
        <pc:sldMasterMkLst>
          <pc:docMk/>
          <pc:sldMasterMk cId="2594926452" sldId="2147483672"/>
        </pc:sldMasterMkLst>
        <pc:sldLayoutChg chg="add mod replId">
          <pc:chgData name="Alice Watton" userId="S::alice.watton@binfieldschool.com::6069b4f6-8cea-49bf-a38a-e31e2340431d" providerId="AD" clId="Web-{CD01D002-802D-40E9-B323-F6AFC5184DBD}" dt="2021-09-12T18:23:11.454" v="0"/>
          <pc:sldLayoutMkLst>
            <pc:docMk/>
            <pc:sldMasterMk cId="2594926452" sldId="2147483672"/>
            <pc:sldLayoutMk cId="5516199" sldId="2147483673"/>
          </pc:sldLayoutMkLst>
        </pc:sldLayoutChg>
        <pc:sldLayoutChg chg="add mod replId">
          <pc:chgData name="Alice Watton" userId="S::alice.watton@binfieldschool.com::6069b4f6-8cea-49bf-a38a-e31e2340431d" providerId="AD" clId="Web-{CD01D002-802D-40E9-B323-F6AFC5184DBD}" dt="2021-09-12T18:23:11.454" v="0"/>
          <pc:sldLayoutMkLst>
            <pc:docMk/>
            <pc:sldMasterMk cId="2594926452" sldId="2147483672"/>
            <pc:sldLayoutMk cId="3434665574" sldId="2147483674"/>
          </pc:sldLayoutMkLst>
        </pc:sldLayoutChg>
        <pc:sldLayoutChg chg="add mod replId">
          <pc:chgData name="Alice Watton" userId="S::alice.watton@binfieldschool.com::6069b4f6-8cea-49bf-a38a-e31e2340431d" providerId="AD" clId="Web-{CD01D002-802D-40E9-B323-F6AFC5184DBD}" dt="2021-09-12T18:23:11.454" v="0"/>
          <pc:sldLayoutMkLst>
            <pc:docMk/>
            <pc:sldMasterMk cId="2594926452" sldId="2147483672"/>
            <pc:sldLayoutMk cId="476957738" sldId="2147483675"/>
          </pc:sldLayoutMkLst>
        </pc:sldLayoutChg>
        <pc:sldLayoutChg chg="add mod replId">
          <pc:chgData name="Alice Watton" userId="S::alice.watton@binfieldschool.com::6069b4f6-8cea-49bf-a38a-e31e2340431d" providerId="AD" clId="Web-{CD01D002-802D-40E9-B323-F6AFC5184DBD}" dt="2021-09-12T18:23:11.454" v="0"/>
          <pc:sldLayoutMkLst>
            <pc:docMk/>
            <pc:sldMasterMk cId="2594926452" sldId="2147483672"/>
            <pc:sldLayoutMk cId="204752221" sldId="2147483676"/>
          </pc:sldLayoutMkLst>
        </pc:sldLayoutChg>
        <pc:sldLayoutChg chg="add mod replId">
          <pc:chgData name="Alice Watton" userId="S::alice.watton@binfieldschool.com::6069b4f6-8cea-49bf-a38a-e31e2340431d" providerId="AD" clId="Web-{CD01D002-802D-40E9-B323-F6AFC5184DBD}" dt="2021-09-12T18:23:11.454" v="0"/>
          <pc:sldLayoutMkLst>
            <pc:docMk/>
            <pc:sldMasterMk cId="2594926452" sldId="2147483672"/>
            <pc:sldLayoutMk cId="2674914160" sldId="2147483677"/>
          </pc:sldLayoutMkLst>
        </pc:sldLayoutChg>
        <pc:sldLayoutChg chg="add mod replId">
          <pc:chgData name="Alice Watton" userId="S::alice.watton@binfieldschool.com::6069b4f6-8cea-49bf-a38a-e31e2340431d" providerId="AD" clId="Web-{CD01D002-802D-40E9-B323-F6AFC5184DBD}" dt="2021-09-12T18:23:11.454" v="0"/>
          <pc:sldLayoutMkLst>
            <pc:docMk/>
            <pc:sldMasterMk cId="2594926452" sldId="2147483672"/>
            <pc:sldLayoutMk cId="3029485410" sldId="2147483678"/>
          </pc:sldLayoutMkLst>
        </pc:sldLayoutChg>
        <pc:sldLayoutChg chg="add mod replId">
          <pc:chgData name="Alice Watton" userId="S::alice.watton@binfieldschool.com::6069b4f6-8cea-49bf-a38a-e31e2340431d" providerId="AD" clId="Web-{CD01D002-802D-40E9-B323-F6AFC5184DBD}" dt="2021-09-12T18:23:11.454" v="0"/>
          <pc:sldLayoutMkLst>
            <pc:docMk/>
            <pc:sldMasterMk cId="2594926452" sldId="2147483672"/>
            <pc:sldLayoutMk cId="727707667" sldId="2147483679"/>
          </pc:sldLayoutMkLst>
        </pc:sldLayoutChg>
        <pc:sldLayoutChg chg="add mod replId">
          <pc:chgData name="Alice Watton" userId="S::alice.watton@binfieldschool.com::6069b4f6-8cea-49bf-a38a-e31e2340431d" providerId="AD" clId="Web-{CD01D002-802D-40E9-B323-F6AFC5184DBD}" dt="2021-09-12T18:23:11.454" v="0"/>
          <pc:sldLayoutMkLst>
            <pc:docMk/>
            <pc:sldMasterMk cId="2594926452" sldId="2147483672"/>
            <pc:sldLayoutMk cId="4248847817" sldId="2147483680"/>
          </pc:sldLayoutMkLst>
        </pc:sldLayoutChg>
        <pc:sldLayoutChg chg="add mod replId">
          <pc:chgData name="Alice Watton" userId="S::alice.watton@binfieldschool.com::6069b4f6-8cea-49bf-a38a-e31e2340431d" providerId="AD" clId="Web-{CD01D002-802D-40E9-B323-F6AFC5184DBD}" dt="2021-09-12T18:23:11.454" v="0"/>
          <pc:sldLayoutMkLst>
            <pc:docMk/>
            <pc:sldMasterMk cId="2594926452" sldId="2147483672"/>
            <pc:sldLayoutMk cId="3199285431" sldId="2147483681"/>
          </pc:sldLayoutMkLst>
        </pc:sldLayoutChg>
        <pc:sldLayoutChg chg="add mod replId">
          <pc:chgData name="Alice Watton" userId="S::alice.watton@binfieldschool.com::6069b4f6-8cea-49bf-a38a-e31e2340431d" providerId="AD" clId="Web-{CD01D002-802D-40E9-B323-F6AFC5184DBD}" dt="2021-09-12T18:23:11.454" v="0"/>
          <pc:sldLayoutMkLst>
            <pc:docMk/>
            <pc:sldMasterMk cId="2594926452" sldId="2147483672"/>
            <pc:sldLayoutMk cId="511501069" sldId="2147483682"/>
          </pc:sldLayoutMkLst>
        </pc:sldLayoutChg>
        <pc:sldLayoutChg chg="add mod replId">
          <pc:chgData name="Alice Watton" userId="S::alice.watton@binfieldschool.com::6069b4f6-8cea-49bf-a38a-e31e2340431d" providerId="AD" clId="Web-{CD01D002-802D-40E9-B323-F6AFC5184DBD}" dt="2021-09-12T18:23:11.454" v="0"/>
          <pc:sldLayoutMkLst>
            <pc:docMk/>
            <pc:sldMasterMk cId="2594926452" sldId="2147483672"/>
            <pc:sldLayoutMk cId="1424206881" sldId="2147483683"/>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dirty="0"/>
              <a:t>Click to edit Master title style</a:t>
            </a:r>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dirty="0"/>
              <a:pPr/>
              <a:t>9/12/2021</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5516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dirty="0"/>
              <a:t>Click to edit Master title style</a:t>
            </a:r>
          </a:p>
        </p:txBody>
      </p:sp>
      <p:sp>
        <p:nvSpPr>
          <p:cNvPr id="3" name="Content Placeholder 2"/>
          <p:cNvSpPr>
            <a:spLocks noGrp="1"/>
          </p:cNvSpPr>
          <p:nvPr>
            <p:ph idx="1"/>
          </p:nvPr>
        </p:nvSpPr>
        <p:spPr>
          <a:xfrm>
            <a:off x="5118447" y="803186"/>
            <a:ext cx="6281873" cy="5248622"/>
          </a:xfrm>
        </p:spPr>
        <p:txBody>
          <a:bodyPr anchor="ct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8A87A34-81AB-432B-8DAE-1953F412C126}" type="datetimeFigureOut">
              <a:rPr lang="en-US" dirty="0"/>
              <a:t>9/12/2021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4346655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dirty="0"/>
              <a:t>Click to edit Master title style</a:t>
            </a:r>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9/12/2021</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769577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dirty="0"/>
              <a:t>Click to edit Master title style</a:t>
            </a:r>
          </a:p>
        </p:txBody>
      </p:sp>
      <p:sp>
        <p:nvSpPr>
          <p:cNvPr id="3" name="Content Placeholder 2"/>
          <p:cNvSpPr>
            <a:spLocks noGrp="1"/>
          </p:cNvSpPr>
          <p:nvPr>
            <p:ph sz="half" idx="1"/>
          </p:nvPr>
        </p:nvSpPr>
        <p:spPr>
          <a:xfrm>
            <a:off x="5120878" y="803187"/>
            <a:ext cx="6269591" cy="2382651"/>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118447" y="3672162"/>
            <a:ext cx="6272022" cy="238358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9/12/2021</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04752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dirty="0"/>
              <a:t>Click to edit Master title style</a:t>
            </a:r>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dirty="0"/>
              <a:t>9/12/2021</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674914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dirty="0"/>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dirty="0"/>
              <a:t>9/12/2021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029485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dirty="0"/>
              <a:t>9/12/2021</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727707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dirty="0"/>
              <a:t>Click to edit Master title style</a:t>
            </a:r>
          </a:p>
        </p:txBody>
      </p:sp>
      <p:sp>
        <p:nvSpPr>
          <p:cNvPr id="3" name="Content Placeholder 2"/>
          <p:cNvSpPr>
            <a:spLocks noGrp="1"/>
          </p:cNvSpPr>
          <p:nvPr>
            <p:ph idx="1"/>
          </p:nvPr>
        </p:nvSpPr>
        <p:spPr>
          <a:xfrm>
            <a:off x="5109983" y="802809"/>
            <a:ext cx="6275035" cy="5249940"/>
          </a:xfrm>
        </p:spPr>
        <p:txBody>
          <a:bodyPr anchor="ct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2488478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dirty="0"/>
              <a:t>Click to edit Master title style</a:t>
            </a:r>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9/12/2021</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199285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dirty="0"/>
              <a:t>Click to edit Master title style</a:t>
            </a:r>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8A87A34-81AB-432B-8DAE-1953F412C126}" type="datetimeFigureOut">
              <a:rPr lang="en-US" dirty="0"/>
              <a:t>9/12/2021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511501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dirty="0"/>
              <a:t>Click to edit Master title style</a:t>
            </a:r>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9/12/2021</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424206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dirty="0"/>
              <a:t>Click to edit Master title style</a:t>
            </a:r>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dirty="0"/>
              <a:pPr/>
              <a:t>9/12/2021</a:t>
            </a:fld>
            <a:endParaRPr lang="en-US"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dirty="0"/>
          </a:p>
        </p:txBody>
      </p:sp>
    </p:spTree>
    <p:extLst>
      <p:ext uri="{BB962C8B-B14F-4D97-AF65-F5344CB8AC3E}">
        <p14:creationId xmlns:p14="http://schemas.microsoft.com/office/powerpoint/2010/main" val="2594926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31123" y="3657014"/>
            <a:ext cx="8679915" cy="1748729"/>
          </a:xfrm>
        </p:spPr>
        <p:txBody>
          <a:bodyPr>
            <a:normAutofit fontScale="90000"/>
          </a:bodyPr>
          <a:lstStyle/>
          <a:p>
            <a:pPr algn="l"/>
            <a:r>
              <a:rPr lang="en-GB" dirty="0">
                <a:ea typeface="+mj-lt"/>
                <a:cs typeface="+mj-lt"/>
              </a:rPr>
              <a:t>Thursday 16th September 2021</a:t>
            </a:r>
            <a:br>
              <a:rPr lang="en-GB" dirty="0">
                <a:ea typeface="+mj-lt"/>
                <a:cs typeface="+mj-lt"/>
              </a:rPr>
            </a:br>
            <a:r>
              <a:rPr lang="en-GB" dirty="0">
                <a:ea typeface="+mj-lt"/>
                <a:cs typeface="+mj-lt"/>
              </a:rPr>
              <a:t>LO: To select and retrieve information</a:t>
            </a:r>
            <a:endParaRPr lang="en-US" dirty="0">
              <a:ea typeface="+mj-lt"/>
              <a:cs typeface="+mj-lt"/>
            </a:endParaRPr>
          </a:p>
          <a:p>
            <a:pPr algn="l"/>
            <a:r>
              <a:rPr lang="en-GB" dirty="0">
                <a:ea typeface="+mj-lt"/>
                <a:cs typeface="+mj-lt"/>
              </a:rPr>
              <a:t>C: Let’s do the Pharaoh </a:t>
            </a:r>
            <a:endParaRPr lang="en-US" dirty="0">
              <a:ea typeface="+mj-lt"/>
              <a:cs typeface="+mj-lt"/>
            </a:endParaRPr>
          </a:p>
          <a:p>
            <a:endParaRPr lang="en-US" dirty="0">
              <a:cs typeface="Calibri Light"/>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02368" y="4232108"/>
            <a:ext cx="8679915" cy="1748729"/>
          </a:xfrm>
        </p:spPr>
        <p:txBody>
          <a:bodyPr vert="horz" lIns="228600" tIns="228600" rIns="228600" bIns="0" rtlCol="0" anchor="b">
            <a:noAutofit/>
          </a:bodyPr>
          <a:lstStyle/>
          <a:p>
            <a:pPr algn="l"/>
            <a:r>
              <a:rPr lang="en-GB" sz="4400" dirty="0">
                <a:ea typeface="+mj-lt"/>
                <a:cs typeface="+mj-lt"/>
              </a:rPr>
              <a:t>Today we are going to read Chapter 5, all about the amazing competition!</a:t>
            </a:r>
            <a:br>
              <a:rPr lang="en-GB" sz="4400" dirty="0">
                <a:ea typeface="+mj-lt"/>
                <a:cs typeface="+mj-lt"/>
              </a:rPr>
            </a:br>
            <a:br>
              <a:rPr lang="en-GB" sz="4400" dirty="0">
                <a:ea typeface="+mj-lt"/>
                <a:cs typeface="+mj-lt"/>
              </a:rPr>
            </a:br>
            <a:r>
              <a:rPr lang="en-GB" sz="4400" dirty="0">
                <a:cs typeface="Calibri Light"/>
              </a:rPr>
              <a:t>After we have read it, we are going to use our Rex Retriever skills to answer some questions. </a:t>
            </a:r>
          </a:p>
          <a:p>
            <a:endParaRPr lang="en-US" dirty="0">
              <a:cs typeface="Calibri Light"/>
            </a:endParaRPr>
          </a:p>
        </p:txBody>
      </p:sp>
    </p:spTree>
    <p:extLst>
      <p:ext uri="{BB962C8B-B14F-4D97-AF65-F5344CB8AC3E}">
        <p14:creationId xmlns:p14="http://schemas.microsoft.com/office/powerpoint/2010/main" val="2793114841"/>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A523882-1565-40A2-9B77-D74B6B49671E}">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5178A2C3-846F-4CE2-B6A4-DB64F6E82D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4EA72BC-345B-4F3A-B286-395BCAF3129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Atlas</vt:lpstr>
      <vt:lpstr>Thursday 16th September 2021 LO: To select and retrieve information C: Let’s do the Pharaoh  </vt:lpstr>
      <vt:lpstr>Today we are going to read Chapter 5, all about the amazing competition!  After we have read it, we are going to use our Rex Retriever skills to answer some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14</cp:revision>
  <dcterms:created xsi:type="dcterms:W3CDTF">2021-09-12T18:22:49Z</dcterms:created>
  <dcterms:modified xsi:type="dcterms:W3CDTF">2021-09-12T18:24:50Z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