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6" r:id="rId4"/>
  </p:sldMasterIdLst>
  <p:sldIdLst>
    <p:sldId id="256" r:id="rId5"/>
    <p:sldId id="286" r:id="rId6"/>
    <p:sldId id="422" r:id="rId7"/>
    <p:sldId id="426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629" autoAdjust="0"/>
    <p:restoredTop sz="94660"/>
  </p:normalViewPr>
  <p:slideViewPr>
    <p:cSldViewPr snapToGrid="0">
      <p:cViewPr varScale="1">
        <p:scale>
          <a:sx n="64" d="100"/>
          <a:sy n="64" d="100"/>
        </p:scale>
        <p:origin x="69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916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19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56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1036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0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004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6409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930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717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42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556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3573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8992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957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3460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922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6215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28873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79135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38472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53904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186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24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11/15/2020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5652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71" r:id="rId18"/>
    <p:sldLayoutId id="2147483672" r:id="rId19"/>
    <p:sldLayoutId id="2147483673" r:id="rId20"/>
    <p:sldLayoutId id="2147483674" r:id="rId21"/>
    <p:sldLayoutId id="2147483675" r:id="rId2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86430" y="2831917"/>
            <a:ext cx="9460248" cy="1373070"/>
          </a:xfrm>
        </p:spPr>
        <p:txBody>
          <a:bodyPr/>
          <a:lstStyle/>
          <a:p>
            <a:r>
              <a:rPr lang="en-GB" dirty="0"/>
              <a:t>Wednesday 18</a:t>
            </a:r>
            <a:r>
              <a:rPr lang="en-GB" baseline="30000" dirty="0"/>
              <a:t>th</a:t>
            </a:r>
            <a:r>
              <a:rPr lang="en-GB" dirty="0"/>
              <a:t> and Thursday 19</a:t>
            </a:r>
            <a:r>
              <a:rPr lang="en-GB" baseline="30000" dirty="0"/>
              <a:t>th</a:t>
            </a:r>
            <a:r>
              <a:rPr lang="en-GB" dirty="0"/>
              <a:t> November 2020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3122" y="4563856"/>
            <a:ext cx="11614382" cy="1980635"/>
          </a:xfrm>
        </p:spPr>
        <p:txBody>
          <a:bodyPr>
            <a:normAutofit/>
          </a:bodyPr>
          <a:lstStyle/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L.O: To edit our recounts.  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4800" b="0" i="0" dirty="0">
                <a:effectLst/>
                <a:latin typeface="Arial" panose="020B0604020202020204" pitchFamily="34" charset="0"/>
              </a:rPr>
              <a:t>C: Recount </a:t>
            </a:r>
            <a:endParaRPr lang="en-GB" sz="8800" b="0" i="0" dirty="0"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986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we are going to edit our recounts!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317" y="162418"/>
            <a:ext cx="1733149" cy="23422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2DF0768-2608-46D4-B11C-1007785FF877}"/>
              </a:ext>
            </a:extLst>
          </p:cNvPr>
          <p:cNvSpPr txBox="1"/>
          <p:nvPr/>
        </p:nvSpPr>
        <p:spPr>
          <a:xfrm>
            <a:off x="464655" y="2339873"/>
            <a:ext cx="1044851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5400" dirty="0"/>
              <a:t>I have marked your sections so far using the checklist and the new marking codes on your desk! We are going to edit our work over the next two days! </a:t>
            </a:r>
          </a:p>
        </p:txBody>
      </p:sp>
    </p:spTree>
    <p:extLst>
      <p:ext uri="{BB962C8B-B14F-4D97-AF65-F5344CB8AC3E}">
        <p14:creationId xmlns:p14="http://schemas.microsoft.com/office/powerpoint/2010/main" val="20332747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Let’s look at this paragraph together from one of your peer’s books! We are going to live edit it together.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317" y="162418"/>
            <a:ext cx="1733149" cy="23422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2DF0768-2608-46D4-B11C-1007785FF877}"/>
              </a:ext>
            </a:extLst>
          </p:cNvPr>
          <p:cNvSpPr txBox="1"/>
          <p:nvPr/>
        </p:nvSpPr>
        <p:spPr>
          <a:xfrm>
            <a:off x="3426515" y="3269509"/>
            <a:ext cx="633371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5400" dirty="0"/>
              <a:t>Teacher to input picture here</a:t>
            </a:r>
          </a:p>
        </p:txBody>
      </p:sp>
    </p:spTree>
    <p:extLst>
      <p:ext uri="{BB962C8B-B14F-4D97-AF65-F5344CB8AC3E}">
        <p14:creationId xmlns:p14="http://schemas.microsoft.com/office/powerpoint/2010/main" val="27205225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It’s your turn to edit your work!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8317" y="162418"/>
            <a:ext cx="1733149" cy="23422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2DF0768-2608-46D4-B11C-1007785FF877}"/>
              </a:ext>
            </a:extLst>
          </p:cNvPr>
          <p:cNvSpPr txBox="1"/>
          <p:nvPr/>
        </p:nvSpPr>
        <p:spPr>
          <a:xfrm>
            <a:off x="180534" y="1987361"/>
            <a:ext cx="10692875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5400" dirty="0"/>
              <a:t>You could use: </a:t>
            </a:r>
          </a:p>
          <a:p>
            <a:pPr marL="685800" indent="-685800">
              <a:buFontTx/>
              <a:buChar char="-"/>
            </a:pPr>
            <a:r>
              <a:rPr lang="en-GB" sz="5400" dirty="0"/>
              <a:t>Your blue spelling sheet. </a:t>
            </a:r>
          </a:p>
          <a:p>
            <a:pPr marL="685800" indent="-685800">
              <a:buFontTx/>
              <a:buChar char="-"/>
            </a:pPr>
            <a:r>
              <a:rPr lang="en-GB" sz="5400" dirty="0"/>
              <a:t>Dictionary</a:t>
            </a:r>
          </a:p>
          <a:p>
            <a:pPr marL="685800" indent="-685800">
              <a:buFontTx/>
              <a:buChar char="-"/>
            </a:pPr>
            <a:r>
              <a:rPr lang="en-GB" sz="5400" dirty="0"/>
              <a:t>Plan</a:t>
            </a:r>
          </a:p>
          <a:p>
            <a:pPr marL="685800" indent="-685800">
              <a:buFontTx/>
              <a:buChar char="-"/>
            </a:pPr>
            <a:r>
              <a:rPr lang="en-GB" sz="5400" dirty="0"/>
              <a:t>Emotion word mats</a:t>
            </a:r>
          </a:p>
        </p:txBody>
      </p:sp>
      <p:pic>
        <p:nvPicPr>
          <p:cNvPr id="4" name="Picture 2" descr="Red Pen Png Image Clipart - Clip Art Red Pen, Transparent Png , Transparent  Png Image - PNGitem">
            <a:extLst>
              <a:ext uri="{FF2B5EF4-FFF2-40B4-BE49-F238E27FC236}">
                <a16:creationId xmlns:a16="http://schemas.microsoft.com/office/drawing/2014/main" id="{C27B792A-02FD-493C-B5B6-FF4E5E2308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001" y="3727353"/>
            <a:ext cx="3468182" cy="273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852891"/>
      </p:ext>
    </p:extLst>
  </p:cSld>
  <p:clrMapOvr>
    <a:masterClrMapping/>
  </p:clrMapOvr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AB8B1CC-6BAA-48CF-BA98-DE7AB2C7B3C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A40AD0C-0595-4361-9EB7-9E6C86BA57A6}">
  <ds:schemaRefs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0F45359-ED27-4153-AC7A-94702CDE7B3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1368</TotalTime>
  <Words>109</Words>
  <Application>Microsoft Office PowerPoint</Application>
  <PresentationFormat>Widescreen</PresentationFormat>
  <Paragraphs>13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Segoe UI</vt:lpstr>
      <vt:lpstr>Trebuchet MS</vt:lpstr>
      <vt:lpstr>Twinkl</vt:lpstr>
      <vt:lpstr>Berlin</vt:lpstr>
      <vt:lpstr>Wednesday 18th and Thursday 19th November 2020</vt:lpstr>
      <vt:lpstr>Today we are going to edit our recounts!</vt:lpstr>
      <vt:lpstr>Let’s look at this paragraph together from one of your peer’s books! We are going to live edit it together. </vt:lpstr>
      <vt:lpstr>It’s your turn to edit your work!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November 2020</dc:title>
  <dc:creator>Alice Watton</dc:creator>
  <cp:lastModifiedBy>alice watton</cp:lastModifiedBy>
  <cp:revision>100</cp:revision>
  <dcterms:created xsi:type="dcterms:W3CDTF">2020-10-21T13:22:16Z</dcterms:created>
  <dcterms:modified xsi:type="dcterms:W3CDTF">2020-11-15T16:18:37Z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