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9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14BF19D-A0C0-56DE-7281-B09A35186969}" v="7" dt="2020-12-11T15:11:48.38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9EBF5"/>
          </a:solidFill>
        </a:fill>
      </a:tcStyle>
    </a:wholeTbl>
    <a:band1H>
      <a:tcStyle>
        <a:tcBdr/>
        <a:fill>
          <a:solidFill>
            <a:srgbClr val="CFD5EA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CFD5EA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472C4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472C4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4472C4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4472C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8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aiyibha Ahmed" userId="fc084f6f-19b3-4f2a-93e6-5f15caec3404" providerId="ADAL" clId="{6E547C04-1F4E-4F41-9053-E57584988174}"/>
    <pc:docChg chg="undo custSel modSld">
      <pc:chgData name="Taiyibha Ahmed" userId="fc084f6f-19b3-4f2a-93e6-5f15caec3404" providerId="ADAL" clId="{6E547C04-1F4E-4F41-9053-E57584988174}" dt="2020-11-22T10:40:49.782" v="2340" actId="20577"/>
      <pc:docMkLst>
        <pc:docMk/>
      </pc:docMkLst>
      <pc:sldChg chg="modSp mod">
        <pc:chgData name="Taiyibha Ahmed" userId="fc084f6f-19b3-4f2a-93e6-5f15caec3404" providerId="ADAL" clId="{6E547C04-1F4E-4F41-9053-E57584988174}" dt="2020-11-22T10:07:54.691" v="1518" actId="20577"/>
        <pc:sldMkLst>
          <pc:docMk/>
          <pc:sldMk cId="0" sldId="256"/>
        </pc:sldMkLst>
        <pc:spChg chg="mod">
          <ac:chgData name="Taiyibha Ahmed" userId="fc084f6f-19b3-4f2a-93e6-5f15caec3404" providerId="ADAL" clId="{6E547C04-1F4E-4F41-9053-E57584988174}" dt="2020-11-22T10:07:54.691" v="1518" actId="20577"/>
          <ac:spMkLst>
            <pc:docMk/>
            <pc:sldMk cId="0" sldId="256"/>
            <ac:spMk id="2" creationId="{F78330E3-2EA4-4486-B084-7C4FE6CAE90E}"/>
          </ac:spMkLst>
        </pc:spChg>
      </pc:sldChg>
      <pc:sldChg chg="addSp delSp modSp mod">
        <pc:chgData name="Taiyibha Ahmed" userId="fc084f6f-19b3-4f2a-93e6-5f15caec3404" providerId="ADAL" clId="{6E547C04-1F4E-4F41-9053-E57584988174}" dt="2020-11-22T10:18:38.613" v="1719" actId="20577"/>
        <pc:sldMkLst>
          <pc:docMk/>
          <pc:sldMk cId="0" sldId="257"/>
        </pc:sldMkLst>
        <pc:spChg chg="mod">
          <ac:chgData name="Taiyibha Ahmed" userId="fc084f6f-19b3-4f2a-93e6-5f15caec3404" providerId="ADAL" clId="{6E547C04-1F4E-4F41-9053-E57584988174}" dt="2020-11-22T10:11:27.708" v="1534" actId="20577"/>
          <ac:spMkLst>
            <pc:docMk/>
            <pc:sldMk cId="0" sldId="257"/>
            <ac:spMk id="2" creationId="{E4520A02-CA70-4219-B73E-A87409B29C17}"/>
          </ac:spMkLst>
        </pc:spChg>
        <pc:spChg chg="mod">
          <ac:chgData name="Taiyibha Ahmed" userId="fc084f6f-19b3-4f2a-93e6-5f15caec3404" providerId="ADAL" clId="{6E547C04-1F4E-4F41-9053-E57584988174}" dt="2020-11-22T10:18:38.613" v="1719" actId="20577"/>
          <ac:spMkLst>
            <pc:docMk/>
            <pc:sldMk cId="0" sldId="257"/>
            <ac:spMk id="3" creationId="{44FDF400-5472-404B-B7DA-A6FFE5DE3720}"/>
          </ac:spMkLst>
        </pc:spChg>
        <pc:graphicFrameChg chg="add del mod modGraphic">
          <ac:chgData name="Taiyibha Ahmed" userId="fc084f6f-19b3-4f2a-93e6-5f15caec3404" providerId="ADAL" clId="{6E547C04-1F4E-4F41-9053-E57584988174}" dt="2020-11-22T10:08:04.656" v="1521" actId="478"/>
          <ac:graphicFrameMkLst>
            <pc:docMk/>
            <pc:sldMk cId="0" sldId="257"/>
            <ac:graphicFrameMk id="4" creationId="{8F768856-4BAD-43F6-908D-D8EE913F3834}"/>
          </ac:graphicFrameMkLst>
        </pc:graphicFrameChg>
      </pc:sldChg>
      <pc:sldChg chg="modSp mod">
        <pc:chgData name="Taiyibha Ahmed" userId="fc084f6f-19b3-4f2a-93e6-5f15caec3404" providerId="ADAL" clId="{6E547C04-1F4E-4F41-9053-E57584988174}" dt="2020-11-22T10:23:57.456" v="2059" actId="20577"/>
        <pc:sldMkLst>
          <pc:docMk/>
          <pc:sldMk cId="0" sldId="258"/>
        </pc:sldMkLst>
        <pc:spChg chg="mod">
          <ac:chgData name="Taiyibha Ahmed" userId="fc084f6f-19b3-4f2a-93e6-5f15caec3404" providerId="ADAL" clId="{6E547C04-1F4E-4F41-9053-E57584988174}" dt="2020-11-22T10:19:27.577" v="1730" actId="20577"/>
          <ac:spMkLst>
            <pc:docMk/>
            <pc:sldMk cId="0" sldId="258"/>
            <ac:spMk id="2" creationId="{B1FD04EB-C856-497B-B270-C8A94DD19E59}"/>
          </ac:spMkLst>
        </pc:spChg>
        <pc:spChg chg="mod">
          <ac:chgData name="Taiyibha Ahmed" userId="fc084f6f-19b3-4f2a-93e6-5f15caec3404" providerId="ADAL" clId="{6E547C04-1F4E-4F41-9053-E57584988174}" dt="2020-11-22T10:23:57.456" v="2059" actId="20577"/>
          <ac:spMkLst>
            <pc:docMk/>
            <pc:sldMk cId="0" sldId="258"/>
            <ac:spMk id="3" creationId="{209BB46D-38C7-4111-B063-3E4197D770E0}"/>
          </ac:spMkLst>
        </pc:spChg>
      </pc:sldChg>
      <pc:sldChg chg="modSp mod">
        <pc:chgData name="Taiyibha Ahmed" userId="fc084f6f-19b3-4f2a-93e6-5f15caec3404" providerId="ADAL" clId="{6E547C04-1F4E-4F41-9053-E57584988174}" dt="2020-11-15T10:43:28.112" v="545" actId="114"/>
        <pc:sldMkLst>
          <pc:docMk/>
          <pc:sldMk cId="0" sldId="259"/>
        </pc:sldMkLst>
        <pc:spChg chg="mod">
          <ac:chgData name="Taiyibha Ahmed" userId="fc084f6f-19b3-4f2a-93e6-5f15caec3404" providerId="ADAL" clId="{6E547C04-1F4E-4F41-9053-E57584988174}" dt="2020-11-15T10:43:28.112" v="545" actId="114"/>
          <ac:spMkLst>
            <pc:docMk/>
            <pc:sldMk cId="0" sldId="259"/>
            <ac:spMk id="2" creationId="{28B677A5-B239-4983-88F7-3F9A8C80A247}"/>
          </ac:spMkLst>
        </pc:spChg>
        <pc:spChg chg="mod">
          <ac:chgData name="Taiyibha Ahmed" userId="fc084f6f-19b3-4f2a-93e6-5f15caec3404" providerId="ADAL" clId="{6E547C04-1F4E-4F41-9053-E57584988174}" dt="2020-11-15T10:42:38.622" v="534" actId="20577"/>
          <ac:spMkLst>
            <pc:docMk/>
            <pc:sldMk cId="0" sldId="259"/>
            <ac:spMk id="3" creationId="{75466B05-C9D6-40A0-B618-EF2041E934B9}"/>
          </ac:spMkLst>
        </pc:spChg>
      </pc:sldChg>
      <pc:sldChg chg="modSp mod">
        <pc:chgData name="Taiyibha Ahmed" userId="fc084f6f-19b3-4f2a-93e6-5f15caec3404" providerId="ADAL" clId="{6E547C04-1F4E-4F41-9053-E57584988174}" dt="2020-11-22T10:38:40.901" v="2249" actId="20577"/>
        <pc:sldMkLst>
          <pc:docMk/>
          <pc:sldMk cId="0" sldId="260"/>
        </pc:sldMkLst>
        <pc:spChg chg="mod">
          <ac:chgData name="Taiyibha Ahmed" userId="fc084f6f-19b3-4f2a-93e6-5f15caec3404" providerId="ADAL" clId="{6E547C04-1F4E-4F41-9053-E57584988174}" dt="2020-11-15T10:57:17.323" v="1153" actId="114"/>
          <ac:spMkLst>
            <pc:docMk/>
            <pc:sldMk cId="0" sldId="260"/>
            <ac:spMk id="2" creationId="{25633F78-9728-4877-AE19-0C5E8AF1A34B}"/>
          </ac:spMkLst>
        </pc:spChg>
        <pc:spChg chg="mod">
          <ac:chgData name="Taiyibha Ahmed" userId="fc084f6f-19b3-4f2a-93e6-5f15caec3404" providerId="ADAL" clId="{6E547C04-1F4E-4F41-9053-E57584988174}" dt="2020-11-22T10:38:40.901" v="2249" actId="20577"/>
          <ac:spMkLst>
            <pc:docMk/>
            <pc:sldMk cId="0" sldId="260"/>
            <ac:spMk id="3" creationId="{D00FC40A-2710-4095-9A1F-E2329A86DE54}"/>
          </ac:spMkLst>
        </pc:spChg>
      </pc:sldChg>
      <pc:sldChg chg="delSp modSp mod">
        <pc:chgData name="Taiyibha Ahmed" userId="fc084f6f-19b3-4f2a-93e6-5f15caec3404" providerId="ADAL" clId="{6E547C04-1F4E-4F41-9053-E57584988174}" dt="2020-11-22T10:40:49.782" v="2340" actId="20577"/>
        <pc:sldMkLst>
          <pc:docMk/>
          <pc:sldMk cId="0" sldId="261"/>
        </pc:sldMkLst>
        <pc:spChg chg="mod">
          <ac:chgData name="Taiyibha Ahmed" userId="fc084f6f-19b3-4f2a-93e6-5f15caec3404" providerId="ADAL" clId="{6E547C04-1F4E-4F41-9053-E57584988174}" dt="2020-11-22T10:39:56.361" v="2262" actId="20577"/>
          <ac:spMkLst>
            <pc:docMk/>
            <pc:sldMk cId="0" sldId="261"/>
            <ac:spMk id="2" creationId="{CB826E16-C879-4316-BBAF-ABC1EEBE862A}"/>
          </ac:spMkLst>
        </pc:spChg>
        <pc:spChg chg="mod">
          <ac:chgData name="Taiyibha Ahmed" userId="fc084f6f-19b3-4f2a-93e6-5f15caec3404" providerId="ADAL" clId="{6E547C04-1F4E-4F41-9053-E57584988174}" dt="2020-11-22T10:40:49.782" v="2340" actId="20577"/>
          <ac:spMkLst>
            <pc:docMk/>
            <pc:sldMk cId="0" sldId="261"/>
            <ac:spMk id="3" creationId="{838BC87D-9005-473B-89DB-1CE0AE9C5A8C}"/>
          </ac:spMkLst>
        </pc:spChg>
        <pc:spChg chg="del">
          <ac:chgData name="Taiyibha Ahmed" userId="fc084f6f-19b3-4f2a-93e6-5f15caec3404" providerId="ADAL" clId="{6E547C04-1F4E-4F41-9053-E57584988174}" dt="2020-11-15T10:56:19.323" v="1143" actId="478"/>
          <ac:spMkLst>
            <pc:docMk/>
            <pc:sldMk cId="0" sldId="261"/>
            <ac:spMk id="4" creationId="{265FA924-58FE-471A-A2CF-C8D4839A3451}"/>
          </ac:spMkLst>
        </pc:spChg>
        <pc:spChg chg="del">
          <ac:chgData name="Taiyibha Ahmed" userId="fc084f6f-19b3-4f2a-93e6-5f15caec3404" providerId="ADAL" clId="{6E547C04-1F4E-4F41-9053-E57584988174}" dt="2020-11-15T10:56:19.323" v="1143" actId="478"/>
          <ac:spMkLst>
            <pc:docMk/>
            <pc:sldMk cId="0" sldId="261"/>
            <ac:spMk id="5" creationId="{6571B6E6-5DF8-4F82-98BA-42383AE08691}"/>
          </ac:spMkLst>
        </pc:spChg>
        <pc:spChg chg="del">
          <ac:chgData name="Taiyibha Ahmed" userId="fc084f6f-19b3-4f2a-93e6-5f15caec3404" providerId="ADAL" clId="{6E547C04-1F4E-4F41-9053-E57584988174}" dt="2020-11-15T10:56:19.323" v="1143" actId="478"/>
          <ac:spMkLst>
            <pc:docMk/>
            <pc:sldMk cId="0" sldId="261"/>
            <ac:spMk id="6" creationId="{5F7AEA57-777B-45A2-8E47-1BD0308D0E2A}"/>
          </ac:spMkLst>
        </pc:spChg>
        <pc:spChg chg="del">
          <ac:chgData name="Taiyibha Ahmed" userId="fc084f6f-19b3-4f2a-93e6-5f15caec3404" providerId="ADAL" clId="{6E547C04-1F4E-4F41-9053-E57584988174}" dt="2020-11-15T10:56:19.323" v="1143" actId="478"/>
          <ac:spMkLst>
            <pc:docMk/>
            <pc:sldMk cId="0" sldId="261"/>
            <ac:spMk id="7" creationId="{139CF6DD-13D5-472D-AF44-263410288276}"/>
          </ac:spMkLst>
        </pc:spChg>
        <pc:spChg chg="del">
          <ac:chgData name="Taiyibha Ahmed" userId="fc084f6f-19b3-4f2a-93e6-5f15caec3404" providerId="ADAL" clId="{6E547C04-1F4E-4F41-9053-E57584988174}" dt="2020-11-15T10:56:19.323" v="1143" actId="478"/>
          <ac:spMkLst>
            <pc:docMk/>
            <pc:sldMk cId="0" sldId="261"/>
            <ac:spMk id="8" creationId="{EAD15F72-F4C5-487C-903F-6565F42BC32D}"/>
          </ac:spMkLst>
        </pc:spChg>
        <pc:spChg chg="del">
          <ac:chgData name="Taiyibha Ahmed" userId="fc084f6f-19b3-4f2a-93e6-5f15caec3404" providerId="ADAL" clId="{6E547C04-1F4E-4F41-9053-E57584988174}" dt="2020-11-15T10:56:19.323" v="1143" actId="478"/>
          <ac:spMkLst>
            <pc:docMk/>
            <pc:sldMk cId="0" sldId="261"/>
            <ac:spMk id="9" creationId="{C3717D30-C0FD-48C9-927D-7532FADE6739}"/>
          </ac:spMkLst>
        </pc:spChg>
        <pc:spChg chg="del">
          <ac:chgData name="Taiyibha Ahmed" userId="fc084f6f-19b3-4f2a-93e6-5f15caec3404" providerId="ADAL" clId="{6E547C04-1F4E-4F41-9053-E57584988174}" dt="2020-11-15T10:56:19.323" v="1143" actId="478"/>
          <ac:spMkLst>
            <pc:docMk/>
            <pc:sldMk cId="0" sldId="261"/>
            <ac:spMk id="10" creationId="{0B8C1D89-FA2D-41AF-9DFE-898A197BC7FC}"/>
          </ac:spMkLst>
        </pc:spChg>
        <pc:spChg chg="del">
          <ac:chgData name="Taiyibha Ahmed" userId="fc084f6f-19b3-4f2a-93e6-5f15caec3404" providerId="ADAL" clId="{6E547C04-1F4E-4F41-9053-E57584988174}" dt="2020-11-15T10:56:19.323" v="1143" actId="478"/>
          <ac:spMkLst>
            <pc:docMk/>
            <pc:sldMk cId="0" sldId="261"/>
            <ac:spMk id="11" creationId="{A2B679B3-90BC-42E8-91C2-62FFCB516AD3}"/>
          </ac:spMkLst>
        </pc:spChg>
        <pc:spChg chg="del">
          <ac:chgData name="Taiyibha Ahmed" userId="fc084f6f-19b3-4f2a-93e6-5f15caec3404" providerId="ADAL" clId="{6E547C04-1F4E-4F41-9053-E57584988174}" dt="2020-11-15T10:56:19.323" v="1143" actId="478"/>
          <ac:spMkLst>
            <pc:docMk/>
            <pc:sldMk cId="0" sldId="261"/>
            <ac:spMk id="12" creationId="{E2842B48-7402-48C5-B5C1-47F20C76B34F}"/>
          </ac:spMkLst>
        </pc:spChg>
        <pc:spChg chg="del">
          <ac:chgData name="Taiyibha Ahmed" userId="fc084f6f-19b3-4f2a-93e6-5f15caec3404" providerId="ADAL" clId="{6E547C04-1F4E-4F41-9053-E57584988174}" dt="2020-11-15T10:56:19.323" v="1143" actId="478"/>
          <ac:spMkLst>
            <pc:docMk/>
            <pc:sldMk cId="0" sldId="261"/>
            <ac:spMk id="13" creationId="{74690AA3-2E56-4AA8-83D1-DB611CADF9D5}"/>
          </ac:spMkLst>
        </pc:spChg>
        <pc:spChg chg="del">
          <ac:chgData name="Taiyibha Ahmed" userId="fc084f6f-19b3-4f2a-93e6-5f15caec3404" providerId="ADAL" clId="{6E547C04-1F4E-4F41-9053-E57584988174}" dt="2020-11-15T10:56:19.323" v="1143" actId="478"/>
          <ac:spMkLst>
            <pc:docMk/>
            <pc:sldMk cId="0" sldId="261"/>
            <ac:spMk id="14" creationId="{220D047A-1866-4845-8D24-A2BCF6FE08E9}"/>
          </ac:spMkLst>
        </pc:spChg>
        <pc:spChg chg="del">
          <ac:chgData name="Taiyibha Ahmed" userId="fc084f6f-19b3-4f2a-93e6-5f15caec3404" providerId="ADAL" clId="{6E547C04-1F4E-4F41-9053-E57584988174}" dt="2020-11-15T10:56:19.323" v="1143" actId="478"/>
          <ac:spMkLst>
            <pc:docMk/>
            <pc:sldMk cId="0" sldId="261"/>
            <ac:spMk id="27" creationId="{2B526190-9B9C-4DB3-80A3-762161D219F9}"/>
          </ac:spMkLst>
        </pc:spChg>
        <pc:spChg chg="del">
          <ac:chgData name="Taiyibha Ahmed" userId="fc084f6f-19b3-4f2a-93e6-5f15caec3404" providerId="ADAL" clId="{6E547C04-1F4E-4F41-9053-E57584988174}" dt="2020-11-15T10:56:19.323" v="1143" actId="478"/>
          <ac:spMkLst>
            <pc:docMk/>
            <pc:sldMk cId="0" sldId="261"/>
            <ac:spMk id="28" creationId="{49DA021E-63E6-41A6-8ACD-1BC39571D32F}"/>
          </ac:spMkLst>
        </pc:spChg>
        <pc:spChg chg="del mod">
          <ac:chgData name="Taiyibha Ahmed" userId="fc084f6f-19b3-4f2a-93e6-5f15caec3404" providerId="ADAL" clId="{6E547C04-1F4E-4F41-9053-E57584988174}" dt="2020-11-15T10:56:19.323" v="1143" actId="478"/>
          <ac:spMkLst>
            <pc:docMk/>
            <pc:sldMk cId="0" sldId="261"/>
            <ac:spMk id="29" creationId="{DEB614C6-D938-4352-BC0B-2F22D95A3D18}"/>
          </ac:spMkLst>
        </pc:spChg>
        <pc:spChg chg="del">
          <ac:chgData name="Taiyibha Ahmed" userId="fc084f6f-19b3-4f2a-93e6-5f15caec3404" providerId="ADAL" clId="{6E547C04-1F4E-4F41-9053-E57584988174}" dt="2020-11-15T10:56:12.323" v="1142" actId="478"/>
          <ac:spMkLst>
            <pc:docMk/>
            <pc:sldMk cId="0" sldId="261"/>
            <ac:spMk id="30" creationId="{9A23A738-BCBE-48F8-9F28-2E387543F904}"/>
          </ac:spMkLst>
        </pc:spChg>
        <pc:cxnChg chg="del">
          <ac:chgData name="Taiyibha Ahmed" userId="fc084f6f-19b3-4f2a-93e6-5f15caec3404" providerId="ADAL" clId="{6E547C04-1F4E-4F41-9053-E57584988174}" dt="2020-11-15T10:56:19.323" v="1143" actId="478"/>
          <ac:cxnSpMkLst>
            <pc:docMk/>
            <pc:sldMk cId="0" sldId="261"/>
            <ac:cxnSpMk id="15" creationId="{93A657CD-416C-443B-B092-084DED421420}"/>
          </ac:cxnSpMkLst>
        </pc:cxnChg>
        <pc:cxnChg chg="del">
          <ac:chgData name="Taiyibha Ahmed" userId="fc084f6f-19b3-4f2a-93e6-5f15caec3404" providerId="ADAL" clId="{6E547C04-1F4E-4F41-9053-E57584988174}" dt="2020-11-15T10:56:19.323" v="1143" actId="478"/>
          <ac:cxnSpMkLst>
            <pc:docMk/>
            <pc:sldMk cId="0" sldId="261"/>
            <ac:cxnSpMk id="16" creationId="{942B6179-9450-42BE-BD09-6512D076348E}"/>
          </ac:cxnSpMkLst>
        </pc:cxnChg>
        <pc:cxnChg chg="del mod">
          <ac:chgData name="Taiyibha Ahmed" userId="fc084f6f-19b3-4f2a-93e6-5f15caec3404" providerId="ADAL" clId="{6E547C04-1F4E-4F41-9053-E57584988174}" dt="2020-11-15T10:56:19.323" v="1143" actId="478"/>
          <ac:cxnSpMkLst>
            <pc:docMk/>
            <pc:sldMk cId="0" sldId="261"/>
            <ac:cxnSpMk id="17" creationId="{B2B6B649-43A7-4618-8482-2AADF88D53CD}"/>
          </ac:cxnSpMkLst>
        </pc:cxnChg>
        <pc:cxnChg chg="del">
          <ac:chgData name="Taiyibha Ahmed" userId="fc084f6f-19b3-4f2a-93e6-5f15caec3404" providerId="ADAL" clId="{6E547C04-1F4E-4F41-9053-E57584988174}" dt="2020-11-15T10:56:19.323" v="1143" actId="478"/>
          <ac:cxnSpMkLst>
            <pc:docMk/>
            <pc:sldMk cId="0" sldId="261"/>
            <ac:cxnSpMk id="18" creationId="{469443A3-D7AC-461E-BFA7-EACCCDD4065B}"/>
          </ac:cxnSpMkLst>
        </pc:cxnChg>
        <pc:cxnChg chg="del">
          <ac:chgData name="Taiyibha Ahmed" userId="fc084f6f-19b3-4f2a-93e6-5f15caec3404" providerId="ADAL" clId="{6E547C04-1F4E-4F41-9053-E57584988174}" dt="2020-11-15T10:56:19.323" v="1143" actId="478"/>
          <ac:cxnSpMkLst>
            <pc:docMk/>
            <pc:sldMk cId="0" sldId="261"/>
            <ac:cxnSpMk id="19" creationId="{E8F95AF6-452D-4EBC-BBF4-FCB57A6BC6C3}"/>
          </ac:cxnSpMkLst>
        </pc:cxnChg>
        <pc:cxnChg chg="del">
          <ac:chgData name="Taiyibha Ahmed" userId="fc084f6f-19b3-4f2a-93e6-5f15caec3404" providerId="ADAL" clId="{6E547C04-1F4E-4F41-9053-E57584988174}" dt="2020-11-15T10:56:19.323" v="1143" actId="478"/>
          <ac:cxnSpMkLst>
            <pc:docMk/>
            <pc:sldMk cId="0" sldId="261"/>
            <ac:cxnSpMk id="20" creationId="{1A7D53DD-0EE9-4C6A-AF65-76CA9EAFBD83}"/>
          </ac:cxnSpMkLst>
        </pc:cxnChg>
        <pc:cxnChg chg="del">
          <ac:chgData name="Taiyibha Ahmed" userId="fc084f6f-19b3-4f2a-93e6-5f15caec3404" providerId="ADAL" clId="{6E547C04-1F4E-4F41-9053-E57584988174}" dt="2020-11-15T10:56:19.323" v="1143" actId="478"/>
          <ac:cxnSpMkLst>
            <pc:docMk/>
            <pc:sldMk cId="0" sldId="261"/>
            <ac:cxnSpMk id="21" creationId="{800AE2D8-C6FC-446C-8411-256F78168EAA}"/>
          </ac:cxnSpMkLst>
        </pc:cxnChg>
        <pc:cxnChg chg="del mod">
          <ac:chgData name="Taiyibha Ahmed" userId="fc084f6f-19b3-4f2a-93e6-5f15caec3404" providerId="ADAL" clId="{6E547C04-1F4E-4F41-9053-E57584988174}" dt="2020-11-15T10:56:19.323" v="1143" actId="478"/>
          <ac:cxnSpMkLst>
            <pc:docMk/>
            <pc:sldMk cId="0" sldId="261"/>
            <ac:cxnSpMk id="22" creationId="{1AE077F4-81B3-4F0A-91BD-2EC44293B03E}"/>
          </ac:cxnSpMkLst>
        </pc:cxnChg>
        <pc:cxnChg chg="del">
          <ac:chgData name="Taiyibha Ahmed" userId="fc084f6f-19b3-4f2a-93e6-5f15caec3404" providerId="ADAL" clId="{6E547C04-1F4E-4F41-9053-E57584988174}" dt="2020-11-15T10:56:19.323" v="1143" actId="478"/>
          <ac:cxnSpMkLst>
            <pc:docMk/>
            <pc:sldMk cId="0" sldId="261"/>
            <ac:cxnSpMk id="23" creationId="{07BDB380-6EA1-4359-966F-9DB04D5DAB88}"/>
          </ac:cxnSpMkLst>
        </pc:cxnChg>
        <pc:cxnChg chg="del">
          <ac:chgData name="Taiyibha Ahmed" userId="fc084f6f-19b3-4f2a-93e6-5f15caec3404" providerId="ADAL" clId="{6E547C04-1F4E-4F41-9053-E57584988174}" dt="2020-11-15T10:56:19.323" v="1143" actId="478"/>
          <ac:cxnSpMkLst>
            <pc:docMk/>
            <pc:sldMk cId="0" sldId="261"/>
            <ac:cxnSpMk id="24" creationId="{7D803322-D8BB-4EE4-98B8-4C1D6A60380A}"/>
          </ac:cxnSpMkLst>
        </pc:cxnChg>
        <pc:cxnChg chg="del">
          <ac:chgData name="Taiyibha Ahmed" userId="fc084f6f-19b3-4f2a-93e6-5f15caec3404" providerId="ADAL" clId="{6E547C04-1F4E-4F41-9053-E57584988174}" dt="2020-11-15T10:56:19.323" v="1143" actId="478"/>
          <ac:cxnSpMkLst>
            <pc:docMk/>
            <pc:sldMk cId="0" sldId="261"/>
            <ac:cxnSpMk id="25" creationId="{B80D6D54-BDC9-486B-BD94-6DF81B36E5D3}"/>
          </ac:cxnSpMkLst>
        </pc:cxnChg>
        <pc:cxnChg chg="del">
          <ac:chgData name="Taiyibha Ahmed" userId="fc084f6f-19b3-4f2a-93e6-5f15caec3404" providerId="ADAL" clId="{6E547C04-1F4E-4F41-9053-E57584988174}" dt="2020-11-15T10:56:19.323" v="1143" actId="478"/>
          <ac:cxnSpMkLst>
            <pc:docMk/>
            <pc:sldMk cId="0" sldId="261"/>
            <ac:cxnSpMk id="26" creationId="{126906B2-981D-40BA-95B2-AF1F96F499A9}"/>
          </ac:cxnSpMkLst>
        </pc:cxnChg>
      </pc:sldChg>
    </pc:docChg>
  </pc:docChgLst>
  <pc:docChgLst>
    <pc:chgData name="Taiyibha Ahmed" userId="S::taiyibha.ahmed@binfieldschool.com::fc084f6f-19b3-4f2a-93e6-5f15caec3404" providerId="AD" clId="Web-{314BF19D-A0C0-56DE-7281-B09A35186969}"/>
    <pc:docChg chg="modSld">
      <pc:chgData name="Taiyibha Ahmed" userId="S::taiyibha.ahmed@binfieldschool.com::fc084f6f-19b3-4f2a-93e6-5f15caec3404" providerId="AD" clId="Web-{314BF19D-A0C0-56DE-7281-B09A35186969}" dt="2020-12-11T15:11:48.356" v="5" actId="20577"/>
      <pc:docMkLst>
        <pc:docMk/>
      </pc:docMkLst>
      <pc:sldChg chg="modSp">
        <pc:chgData name="Taiyibha Ahmed" userId="S::taiyibha.ahmed@binfieldschool.com::fc084f6f-19b3-4f2a-93e6-5f15caec3404" providerId="AD" clId="Web-{314BF19D-A0C0-56DE-7281-B09A35186969}" dt="2020-12-11T15:11:48.356" v="4" actId="20577"/>
        <pc:sldMkLst>
          <pc:docMk/>
          <pc:sldMk cId="0" sldId="256"/>
        </pc:sldMkLst>
        <pc:spChg chg="mod">
          <ac:chgData name="Taiyibha Ahmed" userId="S::taiyibha.ahmed@binfieldschool.com::fc084f6f-19b3-4f2a-93e6-5f15caec3404" providerId="AD" clId="Web-{314BF19D-A0C0-56DE-7281-B09A35186969}" dt="2020-12-11T15:11:48.356" v="4" actId="20577"/>
          <ac:spMkLst>
            <pc:docMk/>
            <pc:sldMk cId="0" sldId="256"/>
            <ac:spMk id="2" creationId="{F78330E3-2EA4-4486-B084-7C4FE6CAE90E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F672A0-25F8-4D30-9365-CF487C4391C6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F8B8D3-7720-4148-BCA0-7983EB541999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20C7E1-F256-4E24-A4D5-A3EC92B7C80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7FCFBF7-63E3-404E-96CA-7089BE4DF90B}" type="datetime1">
              <a:rPr lang="en-GB"/>
              <a:pPr lvl="0"/>
              <a:t>14/12/2020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D5D9AE-E9B1-4C11-80E0-61E979A953F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EFD33E-B464-427B-B150-73DC2C8DFC6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CC12E10-E484-4576-B46A-6E2864D45952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1118038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E82424-70C4-432E-BE07-731443FDD409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4C5FC5-E36A-4332-BAAD-7C15F834BFD7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8A5B71-5D21-45F4-B1DD-4928653EBB9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6E0089C-5EA7-42C7-A678-E2A338CAAAEE}" type="datetime1">
              <a:rPr lang="en-GB"/>
              <a:pPr lvl="0"/>
              <a:t>14/12/2020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0D4DCF-C37B-4DC5-B676-532F395A8BD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15FBEB-3D51-416B-8F56-F6F9960F895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88BD21E-4311-4792-AC1B-927C1C6EB17D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9619271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BA00A3-DA73-4D67-B90E-16601AE417E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BEE915-16A7-4B17-99EE-F4F0350232A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17F2C3-1D4F-47FF-9BAE-4DFE679F44C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00CA4F8-BF25-4CD6-A664-114592365B6F}" type="datetime1">
              <a:rPr lang="en-GB"/>
              <a:pPr lvl="0"/>
              <a:t>14/12/2020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710C11-806E-477E-A55A-7C962E121EB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DD5FBD-5DB1-4438-813E-CD7CD202296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053178F-F273-4F0D-863D-25201A98FF64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3556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9A78D3-66EC-4EEA-B34E-BA76D5443913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141333-09A0-455A-8D7A-B7B38E3829F4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A548598-52DD-4563-B45A-66CB67D3EAD7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2FCEC5-B16A-4AD8-B35D-1AE0324446D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A4EBE71-27BA-4F57-BBA2-4EC65CAB5180}" type="datetime1">
              <a:rPr lang="en-GB"/>
              <a:pPr lvl="0"/>
              <a:t>14/12/2020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DAFFA6-5F3A-43E5-9731-10A509D8453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96D6F2-83C6-4B56-9170-68161DC7F77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6120808-6049-47D5-96C7-7F10FD5FF2B2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2990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E1C55C-2285-487A-9858-07525A86990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C69114-E513-45C0-8A59-E66A5FED8B3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88F2626-3105-49B3-922C-090236D3AEE5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C4F2A26-A9F6-47CC-ABE1-BA7D3CD58944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3B9D9BE-9B10-40EE-A545-06C7BB408895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67651D-ECF4-46DC-832B-B536A96753E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750487A-CBC6-40D9-B2D5-8076213C6A29}" type="datetime1">
              <a:rPr lang="en-GB"/>
              <a:pPr lvl="0"/>
              <a:t>14/12/2020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FC60D57-5EF8-44C1-91C6-B1B3567FE2B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8367F12-1914-407E-BC32-A1C0EBCEFC1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673D9E6-5435-4B2E-B133-4C0ACD6E503D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26918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36C81B-6F43-40EA-B414-4BD37A7F1885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0C31EE1-5665-435F-9502-177A88FE043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562EBCC-047C-49A3-8024-9AE5414C48D9}" type="datetime1">
              <a:rPr lang="en-GB"/>
              <a:pPr lvl="0"/>
              <a:t>14/12/2020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C606462-C8E5-43CB-A1F5-09CEA2EE74F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AF06286-2066-4503-B955-5A483BE63D2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820BFA7-66AF-4E49-8598-FD1CCD818DED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25970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64E3D86-AE3E-4CAD-8CD2-695A4BFD454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795CED4-E492-4380-9E55-60FB28047A69}" type="datetime1">
              <a:rPr lang="en-GB"/>
              <a:pPr lvl="0"/>
              <a:t>14/12/2020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EE8649E-CEE6-4443-BDC8-474E6AF3F56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9BE8E2-9276-4A07-AA71-61E0E63A989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3B00D49-7CB5-404B-AAA6-A93CDD2D113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7545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8ED2F9-D10B-43CF-943C-2BE9B93923E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F91882-4666-4EAE-84EC-0DCC97A4E298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7A0A80-FB9D-4C71-A858-56F6DADB7F31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A6CC91-82AD-4C7F-8F31-16DCD5D0FFB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33662A3-58BE-4094-BE67-30D11226720E}" type="datetime1">
              <a:rPr lang="en-GB"/>
              <a:pPr lvl="0"/>
              <a:t>14/12/2020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749E52-1609-40C4-9113-21DE1DBCBDD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3EFF96-74C2-4645-A0E9-E7692CC4CC5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B106E63-9824-4873-A6B8-61BF906893FD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09310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A752F4-F31D-4A7C-827A-4CF4F1C9E8D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3FF0DB2-E075-4812-A701-26A9434833A5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lang="en-GB" sz="3200"/>
            </a:lvl1pPr>
          </a:lstStyle>
          <a:p>
            <a:pPr lvl="0"/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F03870-5242-474B-B80C-52B0B913B605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A40239-F773-4D5C-A3B6-20F149BE6B2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275755D-2DD1-4EA2-8F93-7A62DE3E8F7F}" type="datetime1">
              <a:rPr lang="en-GB"/>
              <a:pPr lvl="0"/>
              <a:t>14/12/2020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07B616-024D-44BB-9CF4-BBBEE5E4D4E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72DA15-4E07-48B8-9CE1-D6B368A5F9C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345226C-E56C-4946-8498-6708DC3A0635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85543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E11912-B83E-43BB-875D-DE8F9D66D6A9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83B53BC-563A-4D7F-A8ED-1656AE525184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CB94D8-607B-446E-99EF-729308F2CB0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F551AF5-D5C6-4BF4-B6BB-0B2D40CE1294}" type="datetime1">
              <a:rPr lang="en-GB"/>
              <a:pPr lvl="0"/>
              <a:t>14/12/2020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3822BE-820E-4125-B5D9-715DDA50A4F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20BDFB-CDC5-4648-ADE7-318F02448CA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FEBC04D-49C6-4D83-99D1-870FF045540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11835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F053D1B-C01B-43AE-A669-4ECD0AC3FEBD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5712653-B73D-474F-B4B1-3C6031C4EB4C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9A8D7A-5243-4748-8218-9B0D8FCA4E7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A0E6CEC-C5B7-4C0A-9087-15E442DBC9D8}" type="datetime1">
              <a:rPr lang="en-GB"/>
              <a:pPr lvl="0"/>
              <a:t>14/12/2020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28CF57-5D43-4751-AE17-CEFBCCF2B92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2A3DFF-DB70-42C7-81CB-6CEF5D9A1CA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C308081-55E0-4406-8B0D-8CF25EB81C72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99849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60203E7-9059-4A6A-BDEA-DD02F30B2AF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4FC774-9CCC-4E74-857A-C1043ACDFF0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ED81B9-A109-4D4C-994F-F321C4A8EDB7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A5323E82-EEE4-4C5B-A85E-A2EF4A4BFB2D}" type="datetime1">
              <a:rPr lang="en-GB"/>
              <a:pPr lvl="0"/>
              <a:t>14/12/2020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3DA604-BA8B-4624-8E7F-07FC0BF77A9D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CD3679-5E60-4C24-B879-1E27DA7FAD97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A83A2221-976A-4E5A-BBB3-AFE5F12177E9}" type="slidenum"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Calibri Light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8330E3-2EA4-4486-B084-7C4FE6CAE90E}"/>
              </a:ext>
            </a:extLst>
          </p:cNvPr>
          <p:cNvSpPr txBox="1">
            <a:spLocks noGrp="1"/>
          </p:cNvSpPr>
          <p:nvPr>
            <p:ph type="ctrTitle"/>
          </p:nvPr>
        </p:nvSpPr>
        <p:spPr/>
        <p:txBody>
          <a:bodyPr/>
          <a:lstStyle/>
          <a:p>
            <a:pPr lvl="0"/>
            <a:r>
              <a:rPr lang="en-GB" sz="5400" b="1" u="sng" dirty="0"/>
              <a:t>Guided reading</a:t>
            </a:r>
            <a:br>
              <a:rPr lang="en-GB" sz="5400" b="1" u="sng" dirty="0"/>
            </a:br>
            <a:r>
              <a:rPr lang="en-GB" sz="5400" b="1" u="sng" dirty="0"/>
              <a:t>Wolf Brother</a:t>
            </a:r>
            <a:br>
              <a:rPr lang="en-GB" sz="5400" b="1" u="sng" dirty="0"/>
            </a:br>
            <a:r>
              <a:rPr lang="en-GB" sz="5400" b="1" u="sng" dirty="0"/>
              <a:t>Week 7</a:t>
            </a:r>
            <a:endParaRPr lang="en-US"/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E78F9436-E851-48C2-B7FC-FF6DFED88C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6534" y="3808832"/>
            <a:ext cx="2095503" cy="209550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Picture 6" descr="A drawing of a dog&#10;&#10;Description automatically generated">
            <a:extLst>
              <a:ext uri="{FF2B5EF4-FFF2-40B4-BE49-F238E27FC236}">
                <a16:creationId xmlns:a16="http://schemas.microsoft.com/office/drawing/2014/main" id="{951FD7AC-96CE-4698-BFEC-427147073A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20063" y="653713"/>
            <a:ext cx="2480968" cy="362437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Picture 7">
            <a:extLst>
              <a:ext uri="{FF2B5EF4-FFF2-40B4-BE49-F238E27FC236}">
                <a16:creationId xmlns:a16="http://schemas.microsoft.com/office/drawing/2014/main" id="{501A5FB4-D1CD-4D26-B48F-96B2DB42BC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4850" y="571500"/>
            <a:ext cx="2028825" cy="28575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B677A5-B239-4983-88F7-3F9A8C80A247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000" b="1" u="sng" dirty="0"/>
              <a:t>Lesson 1</a:t>
            </a:r>
            <a:r>
              <a:rPr lang="en-GB" sz="3000" dirty="0"/>
              <a:t>:</a:t>
            </a:r>
            <a:r>
              <a:rPr lang="en-US" sz="3000" i="1" dirty="0"/>
              <a:t>2a: Give/ explain the meaning of words in context </a:t>
            </a:r>
            <a:r>
              <a:rPr lang="en-US" sz="1200" dirty="0"/>
              <a:t/>
            </a:r>
            <a:br>
              <a:rPr lang="en-US" sz="1200" dirty="0"/>
            </a:br>
            <a:endParaRPr lang="en-GB" sz="3000" i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466B05-C9D6-40A0-B618-EF2041E934B9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GB" dirty="0"/>
              <a:t>Continue reading Wolf Brother.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826E16-C879-4316-BBAF-ABC1EEBE862A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000" b="1" u="sng" dirty="0"/>
              <a:t>Lesson 2</a:t>
            </a:r>
            <a:r>
              <a:rPr lang="en-GB" sz="3000" dirty="0"/>
              <a:t>: </a:t>
            </a:r>
            <a:r>
              <a:rPr lang="en-GB" sz="2800" i="1" dirty="0"/>
              <a:t>2g: Identify/ explain how meaning is enhanced through choice of words and phrases</a:t>
            </a:r>
            <a:r>
              <a:rPr lang="en-US" sz="1400" i="1" dirty="0"/>
              <a:t>.</a:t>
            </a:r>
            <a:endParaRPr lang="en-GB" sz="3200" i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8BC87D-9005-473B-89DB-1CE0AE9C5A8C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27809" y="1690689"/>
            <a:ext cx="10515600" cy="4351336"/>
          </a:xfrm>
        </p:spPr>
        <p:txBody>
          <a:bodyPr/>
          <a:lstStyle/>
          <a:p>
            <a:pPr marL="0" lvl="0" indent="0">
              <a:buNone/>
            </a:pPr>
            <a:r>
              <a:rPr lang="en-GB" dirty="0"/>
              <a:t>Look at </a:t>
            </a:r>
            <a:r>
              <a:rPr lang="en-GB" dirty="0" err="1"/>
              <a:t>p.g</a:t>
            </a:r>
            <a:r>
              <a:rPr lang="en-GB" dirty="0"/>
              <a:t>. 179 and 180.</a:t>
            </a:r>
          </a:p>
          <a:p>
            <a:pPr marL="0" lvl="0" indent="0">
              <a:buNone/>
            </a:pPr>
            <a:endParaRPr lang="en-GB" dirty="0"/>
          </a:p>
          <a:p>
            <a:pPr marL="0" lvl="0" indent="0">
              <a:buNone/>
            </a:pPr>
            <a:r>
              <a:rPr lang="en-GB" b="1" u="sng" dirty="0"/>
              <a:t>Task 1</a:t>
            </a:r>
            <a:r>
              <a:rPr lang="en-GB" dirty="0"/>
              <a:t>:</a:t>
            </a:r>
          </a:p>
          <a:p>
            <a:pPr marL="0" lvl="0" indent="0">
              <a:buNone/>
            </a:pPr>
            <a:r>
              <a:rPr lang="en-GB" dirty="0"/>
              <a:t>Draw </a:t>
            </a:r>
            <a:r>
              <a:rPr lang="en-GB" dirty="0" err="1"/>
              <a:t>Torak</a:t>
            </a:r>
            <a:r>
              <a:rPr lang="en-GB" dirty="0"/>
              <a:t> in this particular scene. Make sure you quote from the text and write it around the picture.</a:t>
            </a:r>
          </a:p>
          <a:p>
            <a:pPr marL="0" lvl="0" indent="0">
              <a:buNone/>
            </a:pPr>
            <a:endParaRPr lang="en-GB" dirty="0"/>
          </a:p>
          <a:p>
            <a:pPr marL="0" lvl="0" indent="0">
              <a:buNone/>
            </a:pPr>
            <a:r>
              <a:rPr lang="en-GB" dirty="0"/>
              <a:t>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u="sng" dirty="0"/>
              <a:t>Lesson 3</a:t>
            </a:r>
            <a:r>
              <a:rPr lang="en-GB" sz="4000" dirty="0"/>
              <a:t>:</a:t>
            </a:r>
            <a:endParaRPr lang="en-GB" sz="2400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Book review: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Now, that we have come to an end in reading Wolf Brother. I want you to complete a book review detailing what you enjoyed about the book and whether you would recommend this book to someone else.</a:t>
            </a:r>
          </a:p>
        </p:txBody>
      </p:sp>
    </p:spTree>
    <p:extLst>
      <p:ext uri="{BB962C8B-B14F-4D97-AF65-F5344CB8AC3E}">
        <p14:creationId xmlns:p14="http://schemas.microsoft.com/office/powerpoint/2010/main" val="40200143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A8108D82E8CD4439E0083AD21CAD23F" ma:contentTypeVersion="12" ma:contentTypeDescription="Create a new document." ma:contentTypeScope="" ma:versionID="bbd2b935905b87064daf28f5f5ccd935">
  <xsd:schema xmlns:xsd="http://www.w3.org/2001/XMLSchema" xmlns:xs="http://www.w3.org/2001/XMLSchema" xmlns:p="http://schemas.microsoft.com/office/2006/metadata/properties" xmlns:ns3="b35d852d-e68f-4799-b1d8-e0dc4642f4be" xmlns:ns4="1287378b-fa1e-4e4c-a4fc-4ccf83d67a30" targetNamespace="http://schemas.microsoft.com/office/2006/metadata/properties" ma:root="true" ma:fieldsID="c9349f7f85675d55a0ba1526b2e2e3e7" ns3:_="" ns4:_="">
    <xsd:import namespace="b35d852d-e68f-4799-b1d8-e0dc4642f4be"/>
    <xsd:import namespace="1287378b-fa1e-4e4c-a4fc-4ccf83d67a3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5d852d-e68f-4799-b1d8-e0dc4642f4b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internalName="MediaServiceAutoTags" ma:readOnly="true">
      <xsd:simpleType>
        <xsd:restriction base="dms:Text"/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87378b-fa1e-4e4c-a4fc-4ccf83d67a30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4325857-8A94-4F33-9075-F890BF4276F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35d852d-e68f-4799-b1d8-e0dc4642f4be"/>
    <ds:schemaRef ds:uri="1287378b-fa1e-4e4c-a4fc-4ccf83d67a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C69EDCA-B094-41D7-B372-EA58530AF481}">
  <ds:schemaRefs>
    <ds:schemaRef ds:uri="http://schemas.microsoft.com/office/2006/documentManagement/types"/>
    <ds:schemaRef ds:uri="http://purl.org/dc/elements/1.1/"/>
    <ds:schemaRef ds:uri="http://schemas.microsoft.com/office/2006/metadata/properties"/>
    <ds:schemaRef ds:uri="1287378b-fa1e-4e4c-a4fc-4ccf83d67a30"/>
    <ds:schemaRef ds:uri="b35d852d-e68f-4799-b1d8-e0dc4642f4be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C3DCBC7E-A6E2-451B-9894-37CA228A7EB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1867</TotalTime>
  <Words>118</Words>
  <Application>Microsoft Office PowerPoint</Application>
  <PresentationFormat>Widescreen</PresentationFormat>
  <Paragraphs>14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Guided reading Wolf Brother Week 7</vt:lpstr>
      <vt:lpstr>Lesson 1:2a: Give/ explain the meaning of words in context  </vt:lpstr>
      <vt:lpstr>Lesson 2: 2g: Identify/ explain how meaning is enhanced through choice of words and phrases.</vt:lpstr>
      <vt:lpstr>Lesson 3: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Guided reading Wolf Brother Week 2</dc:title>
  <dc:creator>Taiyibha Ahmed</dc:creator>
  <cp:lastModifiedBy>Taiyibha Ahmed</cp:lastModifiedBy>
  <cp:revision>21</cp:revision>
  <dcterms:created xsi:type="dcterms:W3CDTF">2020-11-08T10:42:48Z</dcterms:created>
  <dcterms:modified xsi:type="dcterms:W3CDTF">2020-12-14T09:54:19Z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0x0101007A8108D82E8CD4439E0083AD21CAD23F</vt:lpwstr>
  </property>
</Properties>
</file>