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5"/>
  </p:notesMasterIdLst>
  <p:handoutMasterIdLst>
    <p:handoutMasterId r:id="rId6"/>
  </p:handoutMasterIdLst>
  <p:sldIdLst>
    <p:sldId id="258" r:id="rId2"/>
    <p:sldId id="274" r:id="rId3"/>
    <p:sldId id="287" r:id="rId4"/>
  </p:sldIdLst>
  <p:sldSz cx="9144000" cy="6858000" type="screen4x3"/>
  <p:notesSz cx="6858000" cy="9144000"/>
  <p:embeddedFontLst>
    <p:embeddedFont>
      <p:font typeface="HfW cursive" panose="00000500000000000000" pitchFamily="2" charset="0"/>
      <p:regular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Twinkl SemiBold" charset="0"/>
      <p:bold r:id="rId12"/>
    </p:embeddedFont>
    <p:embeddedFont>
      <p:font typeface="Twinkl" panose="020B0604020202020204" charset="0"/>
      <p:regular r:id="rId13"/>
      <p:bold r:id="rId1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504" userDrawn="1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4808"/>
    <a:srgbClr val="EEB81E"/>
    <a:srgbClr val="F2CA58"/>
    <a:srgbClr val="F27A16"/>
    <a:srgbClr val="DDA811"/>
    <a:srgbClr val="D9A511"/>
    <a:srgbClr val="EEBA26"/>
    <a:srgbClr val="BA5A0A"/>
    <a:srgbClr val="E56F0D"/>
    <a:srgbClr val="F3CF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20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font" Target="fonts/font5.fntdata"/><Relationship Id="rId5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0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CADA22C-556C-486D-8796-527DC86AFD3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90083A-8A04-495A-9022-782590B2BF8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93A011E-7073-46E9-A9B4-325D1699F9EF}" type="datetimeFigureOut">
              <a:rPr lang="en-GB"/>
              <a:pPr>
                <a:defRPr/>
              </a:pPr>
              <a:t>06/10/2021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F37E56-E09B-4031-B002-A76A3763654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E3754E-B06F-4F14-B492-C31EFDF908D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F511FFD-3C43-4CE9-AC55-E0180FBB6EB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A0E03D3-67F2-454E-B698-6E1C5678F63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4C1C81-EC2D-41FB-9F06-77467342D95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9F39D59-F153-4E9D-BE19-F6818219E7A2}" type="datetimeFigureOut">
              <a:rPr lang="en-GB"/>
              <a:pPr>
                <a:defRPr/>
              </a:pPr>
              <a:t>06/10/2021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07DE47D-CCB8-4CA5-A457-42586D2B8E4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99C2462-A448-4CF1-85DB-E64EB6E84F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90E8DF-98F3-4535-97BD-FCC2537AD77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5D314A-B318-4AFA-944A-144564FF5EC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30D1841-C74D-4968-9D09-705553E9067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6401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BF8CB56B-D910-4B96-B97E-C54D31AAC4C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66223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2A1735BE-2D7B-4520-8AD7-C3CD13F5428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8796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06B67CF5-A183-46CF-95B5-E178064E337B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EC9981EA-F8B9-4B33-BE3A-FE7F9B673A1F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7CC4C0E-4532-4F31-8E8B-71A8D044481A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42CC800-23D6-4666-B1E4-E22824343CDF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C2DA825E-542C-462E-9D59-7CDF13EF84C4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533070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172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905956" y="180623"/>
            <a:ext cx="5159022" cy="654755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402667" y="553156"/>
            <a:ext cx="42672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smtClean="0">
                <a:latin typeface="HfW cursive" panose="00000500000000000000" pitchFamily="2" charset="0"/>
              </a:rPr>
              <a:t>Monday </a:t>
            </a:r>
            <a:r>
              <a:rPr lang="en-GB" sz="2800" u="sng" dirty="0" smtClean="0">
                <a:latin typeface="HfW cursive" panose="00000500000000000000" pitchFamily="2" charset="0"/>
              </a:rPr>
              <a:t>11</a:t>
            </a:r>
            <a:r>
              <a:rPr lang="en-GB" sz="2800" u="sng" baseline="30000" dirty="0" smtClean="0">
                <a:latin typeface="HfW cursive" panose="00000500000000000000" pitchFamily="2" charset="0"/>
              </a:rPr>
              <a:t>th</a:t>
            </a:r>
            <a:r>
              <a:rPr lang="en-GB" sz="2800" u="sng" dirty="0" smtClean="0">
                <a:latin typeface="HfW cursive" panose="00000500000000000000" pitchFamily="2" charset="0"/>
              </a:rPr>
              <a:t> </a:t>
            </a:r>
            <a:r>
              <a:rPr lang="en-GB" sz="2800" u="sng" dirty="0" smtClean="0">
                <a:latin typeface="HfW cursive" panose="00000500000000000000" pitchFamily="2" charset="0"/>
              </a:rPr>
              <a:t>October 2021</a:t>
            </a:r>
          </a:p>
          <a:p>
            <a:endParaRPr lang="en-GB" sz="2800" u="sng" dirty="0">
              <a:latin typeface="HfW cursive" panose="00000500000000000000" pitchFamily="2" charset="0"/>
            </a:endParaRPr>
          </a:p>
          <a:p>
            <a:r>
              <a:rPr lang="en-GB" sz="2800" u="sng" dirty="0" smtClean="0">
                <a:latin typeface="HfW cursive" panose="00000500000000000000" pitchFamily="2" charset="0"/>
              </a:rPr>
              <a:t>L.O: To </a:t>
            </a:r>
            <a:r>
              <a:rPr lang="en-GB" sz="2800" u="sng" dirty="0" smtClean="0">
                <a:latin typeface="HfW cursive" panose="00000500000000000000" pitchFamily="2" charset="0"/>
              </a:rPr>
              <a:t>write with purpose.</a:t>
            </a:r>
            <a:endParaRPr lang="en-GB" sz="2800" u="sng" dirty="0" smtClean="0">
              <a:latin typeface="HfW cursive" panose="00000500000000000000" pitchFamily="2" charset="0"/>
            </a:endParaRPr>
          </a:p>
          <a:p>
            <a:endParaRPr lang="en-GB" sz="2800" u="sng" dirty="0" smtClean="0">
              <a:latin typeface="HfW cursive" panose="00000500000000000000" pitchFamily="2" charset="0"/>
            </a:endParaRPr>
          </a:p>
          <a:p>
            <a:r>
              <a:rPr lang="en-GB" sz="2800" u="sng" dirty="0" smtClean="0">
                <a:latin typeface="HfW cursive" panose="00000500000000000000" pitchFamily="2" charset="0"/>
              </a:rPr>
              <a:t>C: </a:t>
            </a:r>
            <a:r>
              <a:rPr lang="en-GB" sz="2800" u="sng" dirty="0" smtClean="0">
                <a:latin typeface="HfW cursive" panose="00000500000000000000" pitchFamily="2" charset="0"/>
              </a:rPr>
              <a:t>Fronted Adverbials</a:t>
            </a:r>
            <a:r>
              <a:rPr lang="en-GB" sz="2800" u="sng" dirty="0" smtClean="0">
                <a:latin typeface="HfW cursive" panose="00000500000000000000" pitchFamily="2" charset="0"/>
              </a:rPr>
              <a:t>.</a:t>
            </a:r>
            <a:endParaRPr lang="en-GB" sz="2800" u="sng" dirty="0" smtClean="0">
              <a:latin typeface="HfW cursive" panose="00000500000000000000" pitchFamily="2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3320625" y="602159"/>
            <a:ext cx="2727478" cy="769441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400" b="1" u="sng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Starter</a:t>
            </a:r>
            <a:endParaRPr kumimoji="0" lang="en-US" altLang="en-US" sz="36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cursive" panose="00000500000000000000" pitchFamily="2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1027289" y="1567830"/>
            <a:ext cx="7089422" cy="2677656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800" b="1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Today we are going to use fronted adverbials to make our writing more exciting.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2800" b="1" dirty="0">
              <a:solidFill>
                <a:srgbClr val="000000"/>
              </a:solidFill>
              <a:latin typeface="HfW cursive" panose="00000500000000000000" pitchFamily="2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800" b="1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Can you spot any in your amazin</a:t>
            </a:r>
            <a:r>
              <a:rPr lang="en-US" altLang="en-US" sz="2800" b="1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g Egyptian Story?</a:t>
            </a:r>
            <a:endParaRPr kumimoji="0" lang="en-US" altLang="en-US" sz="20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cursive" panose="00000500000000000000" pitchFamily="2" charset="0"/>
            </a:endParaRPr>
          </a:p>
        </p:txBody>
      </p:sp>
      <p:pic>
        <p:nvPicPr>
          <p:cNvPr id="14" name="Picture 2" descr="Ankhesenamun Tutankhamun's Mask Ancient Egypt PNG, Clipart, Ancient Egypt,  Ancient History, Ankhesenamun, Art, Clip Art Free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13" b="100000" l="9753" r="89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4316" y="4245486"/>
            <a:ext cx="1898806" cy="2076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905956" y="180623"/>
            <a:ext cx="5159022" cy="654755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402667" y="553156"/>
            <a:ext cx="426720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HfW cursive" panose="00000500000000000000" pitchFamily="2" charset="0"/>
              </a:rPr>
              <a:t>We are going </a:t>
            </a:r>
            <a:r>
              <a:rPr lang="en-GB" sz="2800" dirty="0" smtClean="0">
                <a:latin typeface="HfW cursive" panose="00000500000000000000" pitchFamily="2" charset="0"/>
              </a:rPr>
              <a:t>to work together to add some engaging fronted adverbials into my model today. </a:t>
            </a:r>
          </a:p>
          <a:p>
            <a:endParaRPr lang="en-GB" sz="2800" dirty="0">
              <a:latin typeface="HfW cursive" panose="00000500000000000000" pitchFamily="2" charset="0"/>
            </a:endParaRPr>
          </a:p>
          <a:p>
            <a:r>
              <a:rPr lang="en-GB" sz="2800" dirty="0" smtClean="0">
                <a:latin typeface="HfW cursive" panose="00000500000000000000" pitchFamily="2" charset="0"/>
              </a:rPr>
              <a:t>You can write ideas on your whiteboard that you would like to share!</a:t>
            </a:r>
          </a:p>
          <a:p>
            <a:endParaRPr lang="en-GB" sz="2800" dirty="0">
              <a:latin typeface="HfW cursive" panose="00000500000000000000" pitchFamily="2" charset="0"/>
            </a:endParaRPr>
          </a:p>
          <a:p>
            <a:r>
              <a:rPr lang="en-GB" sz="2800" dirty="0" smtClean="0">
                <a:latin typeface="HfW cursive" panose="00000500000000000000" pitchFamily="2" charset="0"/>
              </a:rPr>
              <a:t>Remember we need to use our </a:t>
            </a:r>
            <a:r>
              <a:rPr lang="en-GB" sz="2800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commas!</a:t>
            </a:r>
            <a:endParaRPr lang="en-GB" sz="2800" dirty="0" smtClean="0">
              <a:solidFill>
                <a:srgbClr val="FF0000"/>
              </a:solidFill>
              <a:latin typeface="HfW cursive" panose="00000500000000000000" pitchFamily="2" charset="0"/>
            </a:endParaRPr>
          </a:p>
        </p:txBody>
      </p:sp>
      <p:pic>
        <p:nvPicPr>
          <p:cNvPr id="1026" name="Picture 2" descr="Irish Clipart Green Hat - St Patrick Day Hat - 600x499 PNG Download - PNGkit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830" b="94097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318" y="-105662"/>
            <a:ext cx="3661638" cy="2496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68544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2839</TotalTime>
  <Words>81</Words>
  <Application>Microsoft Office PowerPoint</Application>
  <PresentationFormat>On-screen Show (4:3)</PresentationFormat>
  <Paragraphs>14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Times New Roman</vt:lpstr>
      <vt:lpstr>Arial</vt:lpstr>
      <vt:lpstr>HfW cursive</vt:lpstr>
      <vt:lpstr>Calibri</vt:lpstr>
      <vt:lpstr>Twinkl SemiBold</vt:lpstr>
      <vt:lpstr>Sassoon Infant Rg</vt:lpstr>
      <vt:lpstr>Twinkl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Alice Watton</cp:lastModifiedBy>
  <cp:revision>52</cp:revision>
  <dcterms:created xsi:type="dcterms:W3CDTF">2017-02-27T12:04:27Z</dcterms:created>
  <dcterms:modified xsi:type="dcterms:W3CDTF">2021-10-06T14:05:53Z</dcterms:modified>
</cp:coreProperties>
</file>