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5" r:id="rId4"/>
  </p:sldMasterIdLst>
  <p:sldIdLst>
    <p:sldId id="256" r:id="rId5"/>
    <p:sldId id="258" r:id="rId6"/>
    <p:sldId id="264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6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998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86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86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471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31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33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496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842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5923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83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03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46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74" y="-786810"/>
            <a:ext cx="10843544" cy="3352800"/>
          </a:xfrm>
        </p:spPr>
        <p:txBody>
          <a:bodyPr/>
          <a:lstStyle/>
          <a:p>
            <a:r>
              <a:rPr lang="en-GB" dirty="0"/>
              <a:t>Thursday 7</a:t>
            </a:r>
            <a:r>
              <a:rPr lang="en-GB" baseline="30000" dirty="0"/>
              <a:t>th</a:t>
            </a:r>
            <a:r>
              <a:rPr lang="en-GB" dirty="0"/>
              <a:t> and Friday 8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862773"/>
            <a:ext cx="6746197" cy="367312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6900" dirty="0"/>
              <a:t>L.O:</a:t>
            </a:r>
            <a:r>
              <a:rPr lang="en-GB" sz="1800" b="0" i="0" dirty="0">
                <a:solidFill>
                  <a:srgbClr val="000000"/>
                </a:solidFill>
                <a:effectLst/>
              </a:rPr>
              <a:t>  </a:t>
            </a:r>
            <a:r>
              <a:rPr lang="en-GB" sz="6900" b="0" i="0" dirty="0">
                <a:effectLst/>
              </a:rPr>
              <a:t>To summarise and retrieve key facts. 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The Iron Man.</a:t>
            </a:r>
            <a:r>
              <a:rPr lang="en-GB" sz="4400" dirty="0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3586" y="0"/>
            <a:ext cx="10772775" cy="1658198"/>
          </a:xfrm>
        </p:spPr>
        <p:txBody>
          <a:bodyPr/>
          <a:lstStyle/>
          <a:p>
            <a:r>
              <a:rPr lang="en-GB" dirty="0"/>
              <a:t>Our First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328" y="6262577"/>
            <a:ext cx="11219343" cy="2758219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Let’s match up these emotion synonyms. </a:t>
            </a:r>
            <a:endParaRPr lang="en-GB" sz="8800" u="sng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</a:t>
            </a:r>
            <a:r>
              <a:rPr lang="en-GB" sz="1800" b="0" i="0" u="sng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: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p.25-p.33 “the iron man has gone back to the sea”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B2B6043-1F9F-4FF7-A20E-E9184E88A1E3}"/>
              </a:ext>
            </a:extLst>
          </p:cNvPr>
          <p:cNvSpPr txBox="1">
            <a:spLocks/>
          </p:cNvSpPr>
          <p:nvPr/>
        </p:nvSpPr>
        <p:spPr>
          <a:xfrm>
            <a:off x="0" y="4604379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Starving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DF3F407-B3AD-45B4-8562-29B50263A878}"/>
              </a:ext>
            </a:extLst>
          </p:cNvPr>
          <p:cNvSpPr txBox="1">
            <a:spLocks/>
          </p:cNvSpPr>
          <p:nvPr/>
        </p:nvSpPr>
        <p:spPr>
          <a:xfrm>
            <a:off x="3001925" y="118119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Famished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DD72501-FEA3-4937-9CB1-D2CBAF3EA14E}"/>
              </a:ext>
            </a:extLst>
          </p:cNvPr>
          <p:cNvSpPr txBox="1">
            <a:spLocks/>
          </p:cNvSpPr>
          <p:nvPr/>
        </p:nvSpPr>
        <p:spPr>
          <a:xfrm>
            <a:off x="6449898" y="2742602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Disengaged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770F7C1-9932-41CC-B588-B7D83DBAE758}"/>
              </a:ext>
            </a:extLst>
          </p:cNvPr>
          <p:cNvSpPr txBox="1">
            <a:spLocks/>
          </p:cNvSpPr>
          <p:nvPr/>
        </p:nvSpPr>
        <p:spPr>
          <a:xfrm>
            <a:off x="7857198" y="4400800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Daydreaming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1B02094-A24B-4F49-9337-0D338FCD416E}"/>
              </a:ext>
            </a:extLst>
          </p:cNvPr>
          <p:cNvSpPr txBox="1">
            <a:spLocks/>
          </p:cNvSpPr>
          <p:nvPr/>
        </p:nvSpPr>
        <p:spPr>
          <a:xfrm>
            <a:off x="7748973" y="1299948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Sophisticated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E31B733-11C5-4E59-8281-333333A8A057}"/>
              </a:ext>
            </a:extLst>
          </p:cNvPr>
          <p:cNvSpPr txBox="1">
            <a:spLocks/>
          </p:cNvSpPr>
          <p:nvPr/>
        </p:nvSpPr>
        <p:spPr>
          <a:xfrm>
            <a:off x="508115" y="2542908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Graceful</a:t>
            </a:r>
          </a:p>
        </p:txBody>
      </p:sp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503" y="5160501"/>
            <a:ext cx="10659358" cy="4721337"/>
          </a:xfrm>
        </p:spPr>
        <p:txBody>
          <a:bodyPr>
            <a:normAutofit/>
          </a:bodyPr>
          <a:lstStyle/>
          <a:p>
            <a:r>
              <a:rPr lang="en-GB" sz="4400" dirty="0"/>
              <a:t>Today we are going to use Summarising Sheba and Rex Retriever  to recall and summarise what has happened. </a:t>
            </a:r>
            <a:endParaRPr lang="en-GB" sz="4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31C281-9FD5-4B5F-8FD2-900A9F02F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7730" y="144664"/>
            <a:ext cx="3797815" cy="47648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F8B30C-5A69-4F71-BBF8-0593F12C65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066" y="144664"/>
            <a:ext cx="3862609" cy="476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Today’s Activity!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134" y="1420144"/>
            <a:ext cx="9702430" cy="4721337"/>
          </a:xfrm>
        </p:spPr>
        <p:txBody>
          <a:bodyPr>
            <a:normAutofit/>
          </a:bodyPr>
          <a:lstStyle/>
          <a:p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are going to write a </a:t>
            </a:r>
            <a:r>
              <a:rPr lang="en-GB" sz="5400" b="0" i="0" u="sng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newspaper report </a:t>
            </a:r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summarising the key information and interviewing Hogarth’s father. </a:t>
            </a:r>
            <a:endParaRPr lang="en-GB" sz="6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31A69-C0D6-49D2-92A6-0852041D1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96" y="116958"/>
            <a:ext cx="1640770" cy="20585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5BEC21-4390-4971-80F1-C568EEF24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9101" y="2371059"/>
            <a:ext cx="1668765" cy="205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98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Today’s Activity!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134" y="1420144"/>
            <a:ext cx="9702430" cy="4721337"/>
          </a:xfrm>
        </p:spPr>
        <p:txBody>
          <a:bodyPr>
            <a:normAutofit fontScale="92500" lnSpcReduction="10000"/>
          </a:bodyPr>
          <a:lstStyle/>
          <a:p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are going to write a </a:t>
            </a:r>
            <a:r>
              <a:rPr lang="en-GB" sz="5400" b="0" i="0" u="sng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newspaper report </a:t>
            </a:r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summarising the key information and interviewing Hogarth’s father. </a:t>
            </a:r>
          </a:p>
          <a:p>
            <a:endParaRPr lang="en-GB" sz="5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sz="5400" u="sng" dirty="0">
                <a:solidFill>
                  <a:srgbClr val="0070C0"/>
                </a:solidFill>
                <a:latin typeface="Calibri" panose="020F0502020204030204" pitchFamily="34" charset="0"/>
              </a:rPr>
              <a:t>What are the key features of a newspaper report? </a:t>
            </a:r>
            <a:endParaRPr lang="en-GB" sz="6600" u="sng" dirty="0">
              <a:solidFill>
                <a:srgbClr val="0070C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31A69-C0D6-49D2-92A6-0852041D1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96" y="116958"/>
            <a:ext cx="1640770" cy="20585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5BEC21-4390-4971-80F1-C568EEF24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9101" y="2371059"/>
            <a:ext cx="1668765" cy="205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03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B731A69-C0D6-49D2-92A6-0852041D1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7823" y="251935"/>
            <a:ext cx="2058827" cy="25830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5BEC21-4390-4971-80F1-C568EEF24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4362" y="251936"/>
            <a:ext cx="2093954" cy="25830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8748C6-7677-423E-848B-09FE44FA13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8855"/>
            <a:ext cx="7108933" cy="6680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901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2530" y="-127591"/>
            <a:ext cx="10772775" cy="1658198"/>
          </a:xfrm>
        </p:spPr>
        <p:txBody>
          <a:bodyPr/>
          <a:lstStyle/>
          <a:p>
            <a:r>
              <a:rPr lang="en-GB" dirty="0"/>
              <a:t>Today’s Activity!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4785" y="1303186"/>
            <a:ext cx="9702430" cy="4721337"/>
          </a:xfrm>
        </p:spPr>
        <p:txBody>
          <a:bodyPr>
            <a:normAutofit/>
          </a:bodyPr>
          <a:lstStyle/>
          <a:p>
            <a:pPr algn="ctr"/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It’s your turn to write your newspaper report!</a:t>
            </a:r>
            <a:endParaRPr lang="en-GB" sz="6600" u="sng" dirty="0">
              <a:solidFill>
                <a:srgbClr val="0070C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31A69-C0D6-49D2-92A6-0852041D1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868" y="2849523"/>
            <a:ext cx="3239152" cy="40639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5BEC21-4390-4971-80F1-C568EEF24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671" y="2849523"/>
            <a:ext cx="3239152" cy="399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726188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99</TotalTime>
  <Words>141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Metropolitan</vt:lpstr>
      <vt:lpstr>Thursday 7th and Friday 8th January 2021</vt:lpstr>
      <vt:lpstr>Our First Challenge!</vt:lpstr>
      <vt:lpstr>PowerPoint Presentation</vt:lpstr>
      <vt:lpstr>Today’s Activity!</vt:lpstr>
      <vt:lpstr>Today’s Activity!</vt:lpstr>
      <vt:lpstr>PowerPoint Presentation</vt:lpstr>
      <vt:lpstr>Today’s Activity!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21</cp:revision>
  <dcterms:created xsi:type="dcterms:W3CDTF">2020-10-29T12:54:05Z</dcterms:created>
  <dcterms:modified xsi:type="dcterms:W3CDTF">2020-12-13T19:02:45Z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