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  <p:sldId id="258" r:id="rId6"/>
    <p:sldId id="257" r:id="rId7"/>
    <p:sldId id="259" r:id="rId8"/>
    <p:sldId id="260" r:id="rId9"/>
    <p:sldId id="26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145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paperBackingColor.jpg"/>
          <p:cNvPicPr>
            <a:picLocks noChangeAspect="1"/>
          </p:cNvPicPr>
          <p:nvPr/>
        </p:nvPicPr>
        <p:blipFill>
          <a:blip r:embed="rId2"/>
          <a:srcRect l="469" t="13915"/>
          <a:stretch>
            <a:fillRect/>
          </a:stretch>
        </p:blipFill>
        <p:spPr>
          <a:xfrm>
            <a:off x="1613903" y="699248"/>
            <a:ext cx="5916194" cy="3837694"/>
          </a:xfrm>
          <a:prstGeom prst="rect">
            <a:avLst/>
          </a:prstGeom>
          <a:solidFill>
            <a:srgbClr val="FFFFFF">
              <a:shade val="85000"/>
            </a:srgbClr>
          </a:solidFill>
          <a:ln w="22225" cap="sq">
            <a:solidFill>
              <a:srgbClr val="FDFDFD"/>
            </a:solidFill>
            <a:miter lim="800000"/>
          </a:ln>
          <a:effectLst>
            <a:outerShdw blurRad="57150" dist="37500" dir="7560000" sy="98000" kx="80000" ky="63000" algn="tl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712F2-9635-7F4E-90FA-3600D9C469CB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6C1-0EE3-7949-9F5F-BC4A97B0A3B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09569" y="1143000"/>
            <a:ext cx="5724862" cy="1846961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6000" kern="120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69" y="2994212"/>
            <a:ext cx="5724862" cy="10072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0"/>
              </a:spcBef>
              <a:buSzPct val="90000"/>
              <a:buFont typeface="Wingdings" pitchFamily="2" charset="2"/>
              <a:buNone/>
              <a:defRPr sz="2000" kern="1200">
                <a:solidFill>
                  <a:schemeClr val="bg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712F2-9635-7F4E-90FA-3600D9C469CB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6C1-0EE3-7949-9F5F-BC4A97B0A3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itlePhotoBacking-r.png"/>
          <p:cNvPicPr>
            <a:picLocks noChangeAspect="1"/>
          </p:cNvPicPr>
          <p:nvPr/>
        </p:nvPicPr>
        <p:blipFill>
          <a:blip r:embed="rId2"/>
          <a:srcRect l="17353" t="9412" r="17500" b="32353"/>
          <a:stretch>
            <a:fillRect/>
          </a:stretch>
        </p:blipFill>
        <p:spPr>
          <a:xfrm>
            <a:off x="1586753" y="645459"/>
            <a:ext cx="5957047" cy="3993776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273050"/>
          </a:xfrm>
        </p:spPr>
        <p:txBody>
          <a:bodyPr/>
          <a:lstStyle>
            <a:lvl1pPr>
              <a:defRPr sz="14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977712F2-9635-7F4E-90FA-3600D9C469CB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24600"/>
            <a:ext cx="2895600" cy="273050"/>
          </a:xfrm>
        </p:spPr>
        <p:txBody>
          <a:bodyPr/>
          <a:lstStyle>
            <a:lvl1pPr>
              <a:defRPr sz="14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24600"/>
            <a:ext cx="2133600" cy="273050"/>
          </a:xfrm>
        </p:spPr>
        <p:txBody>
          <a:bodyPr/>
          <a:lstStyle>
            <a:lvl1pPr>
              <a:defRPr sz="14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88B766C1-0EE3-7949-9F5F-BC4A97B0A3B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4435" y="4953000"/>
            <a:ext cx="8095130" cy="857250"/>
          </a:xfrm>
        </p:spPr>
        <p:txBody>
          <a:bodyPr anchor="b" anchorCtr="0">
            <a:noAutofit/>
          </a:bodyPr>
          <a:lstStyle>
            <a:lvl1pPr>
              <a:defRPr sz="540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4435" y="5791200"/>
            <a:ext cx="8095130" cy="5072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1764792" y="804672"/>
            <a:ext cx="5638800" cy="3657600"/>
          </a:xfrm>
        </p:spPr>
        <p:txBody>
          <a:bodyPr/>
          <a:lstStyle>
            <a:lvl1pPr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818" y="2514600"/>
            <a:ext cx="8162365" cy="914400"/>
          </a:xfrm>
        </p:spPr>
        <p:txBody>
          <a:bodyPr anchor="b" anchorCtr="0"/>
          <a:lstStyle>
            <a:lvl1pPr algn="ctr">
              <a:defRPr sz="5400" b="0" cap="none" baseline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0818" y="3429000"/>
            <a:ext cx="8162365" cy="701000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4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977712F2-9635-7F4E-90FA-3600D9C469CB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defRPr sz="14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400" kern="12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88B766C1-0EE3-7949-9F5F-BC4A97B0A3B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3900" y="1586753"/>
            <a:ext cx="3776472" cy="458386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86753"/>
            <a:ext cx="3776472" cy="458386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712F2-9635-7F4E-90FA-3600D9C469CB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6C1-0EE3-7949-9F5F-BC4A97B0A3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3900" y="1598613"/>
            <a:ext cx="3773488" cy="427877"/>
          </a:xfrm>
        </p:spPr>
        <p:txBody>
          <a:bodyPr anchor="b">
            <a:normAutofit/>
          </a:bodyPr>
          <a:lstStyle>
            <a:lvl1pPr marL="0" indent="0" algn="ctr">
              <a:spcBef>
                <a:spcPts val="0"/>
              </a:spcBef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3900" y="2174875"/>
            <a:ext cx="3773488" cy="399732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98613"/>
            <a:ext cx="3776472" cy="427877"/>
          </a:xfrm>
        </p:spPr>
        <p:txBody>
          <a:bodyPr anchor="b">
            <a:normAutofit/>
          </a:bodyPr>
          <a:lstStyle>
            <a:lvl1pPr marL="0" indent="0" algn="ctr">
              <a:spcBef>
                <a:spcPts val="0"/>
              </a:spcBef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3776472" cy="399732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712F2-9635-7F4E-90FA-3600D9C469CB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6C1-0EE3-7949-9F5F-BC4A97B0A3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3900" y="1586753"/>
            <a:ext cx="7707406" cy="2231136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712F2-9635-7F4E-90FA-3600D9C469CB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6C1-0EE3-7949-9F5F-BC4A97B0A3B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723900" y="3914170"/>
            <a:ext cx="7707406" cy="2231136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3900" y="1586753"/>
            <a:ext cx="3776472" cy="458386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712F2-9635-7F4E-90FA-3600D9C469CB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6C1-0EE3-7949-9F5F-BC4A97B0A3B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86753"/>
            <a:ext cx="3776472" cy="223221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14"/>
          </p:nvPr>
        </p:nvSpPr>
        <p:spPr>
          <a:xfrm>
            <a:off x="4648200" y="3913094"/>
            <a:ext cx="3776472" cy="223221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712F2-9635-7F4E-90FA-3600D9C469CB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6C1-0EE3-7949-9F5F-BC4A97B0A3BD}" type="slidenum">
              <a:rPr lang="en-US" smtClean="0"/>
              <a:t>‹#›</a:t>
            </a:fld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723900" y="1586753"/>
            <a:ext cx="3776472" cy="223221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86753"/>
            <a:ext cx="3776472" cy="223221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723900" y="3913094"/>
            <a:ext cx="3776472" cy="223221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14"/>
          </p:nvPr>
        </p:nvSpPr>
        <p:spPr>
          <a:xfrm>
            <a:off x="4648200" y="3913094"/>
            <a:ext cx="3776472" cy="223221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712F2-9635-7F4E-90FA-3600D9C469CB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6C1-0EE3-7949-9F5F-BC4A97B0A3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712F2-9635-7F4E-90FA-3600D9C469CB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6C1-0EE3-7949-9F5F-BC4A97B0A3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0363" y="1143000"/>
            <a:ext cx="3807662" cy="1341344"/>
          </a:xfrm>
        </p:spPr>
        <p:txBody>
          <a:bodyPr anchor="b"/>
          <a:lstStyle>
            <a:lvl1pPr algn="ctr">
              <a:defRPr sz="44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199" y="605118"/>
            <a:ext cx="3776472" cy="556549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 marL="2290763" indent="-344488">
              <a:defRPr sz="2000"/>
            </a:lvl7pPr>
            <a:lvl8pPr marL="2290763" indent="-344488">
              <a:defRPr sz="2000"/>
            </a:lvl8pPr>
            <a:lvl9pPr marL="2290763" indent="-344488"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0363" y="2618815"/>
            <a:ext cx="3807662" cy="3133164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712F2-9635-7F4E-90FA-3600D9C469CB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6C1-0EE3-7949-9F5F-BC4A97B0A3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712F2-9635-7F4E-90FA-3600D9C469CB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6C1-0EE3-7949-9F5F-BC4A97B0A3B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pictureCaptionBacking.png"/>
          <p:cNvPicPr>
            <a:picLocks noChangeAspect="1"/>
          </p:cNvPicPr>
          <p:nvPr/>
        </p:nvPicPr>
        <p:blipFill>
          <a:blip r:embed="rId2"/>
          <a:srcRect l="52272" t="8889" r="5152" b="16566"/>
          <a:stretch>
            <a:fillRect/>
          </a:stretch>
        </p:blipFill>
        <p:spPr>
          <a:xfrm>
            <a:off x="4594412" y="663388"/>
            <a:ext cx="3893127" cy="5112327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725487" y="1143000"/>
            <a:ext cx="3792537" cy="1341344"/>
          </a:xfrm>
        </p:spPr>
        <p:txBody>
          <a:bodyPr anchor="b"/>
          <a:lstStyle>
            <a:lvl1pPr algn="ctr">
              <a:defRPr sz="44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/>
          </p:nvPr>
        </p:nvSpPr>
        <p:spPr>
          <a:xfrm>
            <a:off x="725487" y="2618815"/>
            <a:ext cx="3792537" cy="3133164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29938" y="864971"/>
            <a:ext cx="3422075" cy="47091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487" y="462896"/>
            <a:ext cx="7718425" cy="828021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25489" y="1598613"/>
            <a:ext cx="7718424" cy="45720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712F2-9635-7F4E-90FA-3600D9C469CB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6C1-0EE3-7949-9F5F-BC4A97B0A3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0" y="685801"/>
            <a:ext cx="1066800" cy="548481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25488" y="685757"/>
            <a:ext cx="6437312" cy="5482221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712F2-9635-7F4E-90FA-3600D9C469CB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6C1-0EE3-7949-9F5F-BC4A97B0A3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26141" y="314979"/>
            <a:ext cx="769171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/>
              <a:t>Click to edit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6141" y="1586753"/>
            <a:ext cx="7691719" cy="45719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77712F2-9635-7F4E-90FA-3600D9C469CB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8B766C1-0EE3-7949-9F5F-BC4A97B0A3B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spcBef>
          <a:spcPts val="2400"/>
        </a:spcBef>
        <a:buSzPct val="90000"/>
        <a:buFont typeface="Wingdings" pitchFamily="2" charset="2"/>
        <a:buChar char="v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12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v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263650" indent="-349250" algn="l" defTabSz="914400" rtl="0" eaLnBrk="1" latinLnBrk="0" hangingPunct="1">
        <a:spcBef>
          <a:spcPts val="1200"/>
        </a:spcBef>
        <a:buSzPct val="90000"/>
        <a:buFont typeface="Wingdings" pitchFamily="2" charset="2"/>
        <a:buChar char="v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336550" algn="l" defTabSz="914400" rtl="0" eaLnBrk="1" latinLnBrk="0" hangingPunct="1">
        <a:spcBef>
          <a:spcPts val="12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v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946275" indent="-346075" algn="l" defTabSz="914400" rtl="0" eaLnBrk="1" latinLnBrk="0" hangingPunct="1">
        <a:spcBef>
          <a:spcPts val="1200"/>
        </a:spcBef>
        <a:buSzPct val="90000"/>
        <a:buFont typeface="Wingdings" pitchFamily="2" charset="2"/>
        <a:buChar char="v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290763" indent="-344488" algn="l" defTabSz="914400" rtl="0" eaLnBrk="1" latinLnBrk="0" hangingPunct="1">
        <a:spcBef>
          <a:spcPct val="200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v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625725" indent="-344488" algn="l" defTabSz="914400" rtl="0" eaLnBrk="1" latinLnBrk="0" hangingPunct="1">
        <a:spcBef>
          <a:spcPct val="20000"/>
        </a:spcBef>
        <a:buSzPct val="90000"/>
        <a:buFont typeface="Wingdings" pitchFamily="2" charset="2"/>
        <a:buChar char="v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970213" indent="-344488" algn="l" defTabSz="914400" rtl="0" eaLnBrk="1" latinLnBrk="0" hangingPunct="1">
        <a:spcBef>
          <a:spcPct val="200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v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313113" indent="-344488" algn="l" defTabSz="914400" rtl="0" eaLnBrk="1" latinLnBrk="0" hangingPunct="1">
        <a:spcBef>
          <a:spcPct val="20000"/>
        </a:spcBef>
        <a:buSzPct val="90000"/>
        <a:buFont typeface="Wingdings" pitchFamily="2" charset="2"/>
        <a:buChar char="v"/>
        <a:defRPr lang="en-US" sz="1800" kern="1200" dirty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school-radio/history-ks2-anglo-saxons-athelstan/z4366v4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KING ATHELSTAN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69" y="3417495"/>
            <a:ext cx="5724862" cy="424613"/>
          </a:xfrm>
        </p:spPr>
        <p:txBody>
          <a:bodyPr/>
          <a:lstStyle/>
          <a:p>
            <a:r>
              <a:rPr lang="en-US" dirty="0" smtClean="0"/>
              <a:t>The first king of the English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45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 was he?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Listen to this clip to introduce you to King Athelstan.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76461" y="3118447"/>
            <a:ext cx="76293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https://www.bbc.co.uk/teach/school-radio/history-ks2-anglo-saxons-athelstan/z4366v4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327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 was he?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6141" y="1586753"/>
            <a:ext cx="7691719" cy="4876454"/>
          </a:xfrm>
        </p:spPr>
        <p:txBody>
          <a:bodyPr/>
          <a:lstStyle/>
          <a:p>
            <a:r>
              <a:rPr lang="en-US" dirty="0" smtClean="0"/>
              <a:t>King Athelstan was the grandson of Alfred the Great.</a:t>
            </a:r>
          </a:p>
          <a:p>
            <a:r>
              <a:rPr lang="en-US" dirty="0" smtClean="0"/>
              <a:t>He reigned between 925 - 939AD.</a:t>
            </a:r>
          </a:p>
          <a:p>
            <a:r>
              <a:rPr lang="en-US" dirty="0" smtClean="0"/>
              <a:t>He fought many wars and was able to reign </a:t>
            </a:r>
            <a:r>
              <a:rPr lang="en-US" dirty="0" err="1" smtClean="0"/>
              <a:t>Wessex</a:t>
            </a:r>
            <a:r>
              <a:rPr lang="en-US" dirty="0" smtClean="0"/>
              <a:t>, Mercia and </a:t>
            </a:r>
            <a:r>
              <a:rPr lang="en-US" dirty="0" err="1" smtClean="0"/>
              <a:t>Northumbria</a:t>
            </a:r>
            <a:r>
              <a:rPr lang="en-US" dirty="0" smtClean="0"/>
              <a:t>, the largest area of land of any king so far.</a:t>
            </a:r>
          </a:p>
          <a:p>
            <a:r>
              <a:rPr lang="en-US" dirty="0" smtClean="0"/>
              <a:t>He took </a:t>
            </a:r>
            <a:r>
              <a:rPr lang="en-US" dirty="0" err="1" smtClean="0"/>
              <a:t>Jorvik</a:t>
            </a:r>
            <a:r>
              <a:rPr lang="en-US" dirty="0" smtClean="0"/>
              <a:t> (York) from the Vikings.</a:t>
            </a:r>
          </a:p>
          <a:p>
            <a:r>
              <a:rPr lang="en-US" dirty="0" smtClean="0"/>
              <a:t>He had the title of “Rex </a:t>
            </a:r>
            <a:r>
              <a:rPr lang="en-US" dirty="0" err="1"/>
              <a:t>A</a:t>
            </a:r>
            <a:r>
              <a:rPr lang="en-US" dirty="0" err="1" smtClean="0"/>
              <a:t>nglorum</a:t>
            </a:r>
            <a:r>
              <a:rPr lang="en-US" dirty="0" smtClean="0"/>
              <a:t>” or King of the English.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6897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Research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Research King Athelstan</a:t>
            </a:r>
          </a:p>
          <a:p>
            <a:r>
              <a:rPr lang="en-US" dirty="0" smtClean="0"/>
              <a:t>Find out about where he spent his childhood (Mercia)</a:t>
            </a:r>
          </a:p>
          <a:p>
            <a:r>
              <a:rPr lang="en-US" dirty="0" smtClean="0"/>
              <a:t>Find out information about his battles with the Vikings (especially the Battle of </a:t>
            </a:r>
            <a:r>
              <a:rPr lang="en-US" dirty="0" err="1" smtClean="0"/>
              <a:t>Brunanburh</a:t>
            </a:r>
            <a:r>
              <a:rPr lang="en-US" dirty="0" smtClean="0"/>
              <a:t>)</a:t>
            </a:r>
          </a:p>
          <a:p>
            <a:r>
              <a:rPr lang="en-US" dirty="0" smtClean="0"/>
              <a:t>Find out about how he ended up ruling most of England.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68117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 do you think was the more successful king?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6141" y="1904774"/>
            <a:ext cx="7691719" cy="42539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Compare Alfred the Great with King Athelstan. Consider the following questions:</a:t>
            </a:r>
            <a:endParaRPr lang="en-US" dirty="0"/>
          </a:p>
          <a:p>
            <a:r>
              <a:rPr lang="en-US" dirty="0" smtClean="0"/>
              <a:t>Who do you think achieved more for England? </a:t>
            </a:r>
            <a:endParaRPr lang="en-US" dirty="0"/>
          </a:p>
          <a:p>
            <a:r>
              <a:rPr lang="en-US" dirty="0" smtClean="0"/>
              <a:t>Who defeated the Vikings in a more impressive way?</a:t>
            </a:r>
            <a:endParaRPr lang="en-US" dirty="0"/>
          </a:p>
          <a:p>
            <a:r>
              <a:rPr lang="en-US" dirty="0" smtClean="0"/>
              <a:t>Who ruled over the largest kingdom?</a:t>
            </a:r>
          </a:p>
          <a:p>
            <a:r>
              <a:rPr lang="en-US" dirty="0" smtClean="0"/>
              <a:t>If you were an Anglo-Saxon, who would you rather be your king?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3548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6141" y="28036"/>
            <a:ext cx="7691719" cy="790494"/>
          </a:xfrm>
        </p:spPr>
        <p:txBody>
          <a:bodyPr/>
          <a:lstStyle/>
          <a:p>
            <a:r>
              <a:rPr lang="en-US" dirty="0" smtClean="0"/>
              <a:t>Task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189" y="1315529"/>
            <a:ext cx="8303477" cy="549815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After you have researched King Athelstan and compared him with Alfred the Great, decide which of them you would rather be your king.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Then create a poster about your chosen king.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On your poster include:</a:t>
            </a:r>
          </a:p>
          <a:p>
            <a:pPr>
              <a:buFont typeface="Wingdings" charset="2"/>
              <a:buChar char="u"/>
            </a:pPr>
            <a:r>
              <a:rPr lang="en-US" dirty="0"/>
              <a:t>Y</a:t>
            </a:r>
            <a:r>
              <a:rPr lang="en-US" dirty="0" smtClean="0"/>
              <a:t>our chosen king’s birth and death places/dates</a:t>
            </a:r>
          </a:p>
          <a:p>
            <a:pPr>
              <a:buFont typeface="Wingdings" charset="2"/>
              <a:buChar char="u"/>
            </a:pPr>
            <a:r>
              <a:rPr lang="en-US" dirty="0" smtClean="0"/>
              <a:t>Details of their successes in battles</a:t>
            </a:r>
          </a:p>
          <a:p>
            <a:pPr>
              <a:buFont typeface="Wingdings" charset="2"/>
              <a:buChar char="u"/>
            </a:pPr>
            <a:r>
              <a:rPr lang="en-US" dirty="0" smtClean="0"/>
              <a:t>An explanation of how they helped defeat the Vikings</a:t>
            </a:r>
          </a:p>
          <a:p>
            <a:pPr>
              <a:buFont typeface="Wingdings" charset="2"/>
              <a:buChar char="u"/>
            </a:pPr>
            <a:r>
              <a:rPr lang="en-US" dirty="0" smtClean="0"/>
              <a:t>Any other interesting facts about their life</a:t>
            </a:r>
          </a:p>
          <a:p>
            <a:pPr>
              <a:buFont typeface="Wingdings" charset="2"/>
              <a:buChar char="u"/>
            </a:pPr>
            <a:r>
              <a:rPr lang="en-US" dirty="0" smtClean="0"/>
              <a:t>Why we remember them</a:t>
            </a:r>
          </a:p>
        </p:txBody>
      </p:sp>
    </p:spTree>
    <p:extLst>
      <p:ext uri="{BB962C8B-B14F-4D97-AF65-F5344CB8AC3E}">
        <p14:creationId xmlns:p14="http://schemas.microsoft.com/office/powerpoint/2010/main" val="40417074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Relationship Id="rId4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Venture">
  <a:themeElements>
    <a:clrScheme name="Venture">
      <a:dk1>
        <a:sysClr val="windowText" lastClr="000000"/>
      </a:dk1>
      <a:lt1>
        <a:sysClr val="window" lastClr="FFFFFF"/>
      </a:lt1>
      <a:dk2>
        <a:srgbClr val="738450"/>
      </a:dk2>
      <a:lt2>
        <a:srgbClr val="E8E9D1"/>
      </a:lt2>
      <a:accent1>
        <a:srgbClr val="9EB060"/>
      </a:accent1>
      <a:accent2>
        <a:srgbClr val="D09A08"/>
      </a:accent2>
      <a:accent3>
        <a:srgbClr val="F2EC86"/>
      </a:accent3>
      <a:accent4>
        <a:srgbClr val="824F1C"/>
      </a:accent4>
      <a:accent5>
        <a:srgbClr val="511818"/>
      </a:accent5>
      <a:accent6>
        <a:srgbClr val="553876"/>
      </a:accent6>
      <a:hlink>
        <a:srgbClr val="929547"/>
      </a:hlink>
      <a:folHlink>
        <a:srgbClr val="56633C"/>
      </a:folHlink>
    </a:clrScheme>
    <a:fontScheme name="Venture">
      <a:maj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inorFont>
    </a:fontScheme>
    <a:fmtScheme name="Ven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30000"/>
                <a:alpha val="50000"/>
                <a:satMod val="150000"/>
              </a:schemeClr>
              <a:schemeClr val="phClr">
                <a:tint val="50000"/>
                <a:alpha val="10000"/>
                <a:satMod val="15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30000"/>
                <a:alpha val="50000"/>
                <a:satMod val="150000"/>
              </a:schemeClr>
              <a:schemeClr val="phClr">
                <a:tint val="50000"/>
                <a:alpha val="10000"/>
                <a:satMod val="150000"/>
              </a:schemeClr>
            </a:duotone>
          </a:blip>
          <a:stretch/>
        </a:blipFill>
      </a:fillStyleLst>
      <a:lnStyleLst>
        <a:ln w="1905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76200" dist="25400" dir="13500000">
              <a:srgbClr val="4B4B4B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3">
            <a:duotone>
              <a:schemeClr val="phClr">
                <a:shade val="10000"/>
                <a:alpha val="30000"/>
                <a:satMod val="60000"/>
              </a:schemeClr>
              <a:schemeClr val="phClr">
                <a:tint val="20000"/>
                <a:alpha val="5000"/>
                <a:satMod val="300000"/>
              </a:schemeClr>
            </a:duotone>
          </a:blip>
          <a:stretch/>
        </a:blipFill>
        <a:blipFill rotWithShape="1">
          <a:blip xmlns:r="http://schemas.openxmlformats.org/officeDocument/2006/relationships" r:embed="rId4">
            <a:duotone>
              <a:schemeClr val="phClr">
                <a:shade val="30000"/>
                <a:alpha val="50000"/>
                <a:satMod val="150000"/>
              </a:schemeClr>
              <a:schemeClr val="phClr">
                <a:tint val="50000"/>
                <a:alpha val="10000"/>
                <a:satMod val="15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00E5A04-CF04-4080-BC4E-D615AD5C5C27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017EB72-1DE3-4F1F-883C-2E0274CA504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F961D1-09FD-44E9-83E8-C7DE1C3AE0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Venture.thmx</Template>
  <TotalTime>135</TotalTime>
  <Words>277</Words>
  <Application>Microsoft Office PowerPoint</Application>
  <PresentationFormat>On-screen Show (4:3)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Calisto MT</vt:lpstr>
      <vt:lpstr>Wingdings</vt:lpstr>
      <vt:lpstr>Venture</vt:lpstr>
      <vt:lpstr>KING ATHELSTAN</vt:lpstr>
      <vt:lpstr>Who was he?</vt:lpstr>
      <vt:lpstr>Who was he?</vt:lpstr>
      <vt:lpstr>Research</vt:lpstr>
      <vt:lpstr>Who do you think was the more successful king?</vt:lpstr>
      <vt:lpstr>Task</vt:lpstr>
    </vt:vector>
  </TitlesOfParts>
  <Company>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KING ATHELSTAN</dc:title>
  <dc:creator>Fiona Williamson</dc:creator>
  <cp:lastModifiedBy>Taiyibha Ahmed</cp:lastModifiedBy>
  <cp:revision>4</cp:revision>
  <dcterms:created xsi:type="dcterms:W3CDTF">2020-06-18T20:03:30Z</dcterms:created>
  <dcterms:modified xsi:type="dcterms:W3CDTF">2020-06-19T08:17:10Z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