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</p:sldMasterIdLst>
  <p:notesMasterIdLst>
    <p:notesMasterId r:id="rId11"/>
  </p:notesMasterIdLst>
  <p:sldIdLst>
    <p:sldId id="256" r:id="rId5"/>
    <p:sldId id="267" r:id="rId6"/>
    <p:sldId id="268" r:id="rId7"/>
    <p:sldId id="270" r:id="rId8"/>
    <p:sldId id="271" r:id="rId9"/>
    <p:sldId id="27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97F866-5CC7-A83D-2DED-725C8A72BF2B}" v="8" dt="2022-03-11T12:06:15.0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/>
  </p:normalViewPr>
  <p:slideViewPr>
    <p:cSldViewPr snapToGrid="0">
      <p:cViewPr varScale="1">
        <p:scale>
          <a:sx n="73" d="100"/>
          <a:sy n="73" d="100"/>
        </p:scale>
        <p:origin x="6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742A35-F1DD-4F46-9A7A-7EDD2169FDCA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8D6169-97EE-492B-BCBD-072D6C00A6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756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150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271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200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559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213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2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95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753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5364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5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848814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202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387266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60989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25251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168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9F6B4-BE1A-40F2-A3E6-50820C578206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3D10229E-8A91-4294-89CA-830AFC8D6B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409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62642" y="4646750"/>
            <a:ext cx="8915399" cy="2080621"/>
          </a:xfrm>
        </p:spPr>
        <p:txBody>
          <a:bodyPr>
            <a:noAutofit/>
          </a:bodyPr>
          <a:lstStyle/>
          <a:p>
            <a:pPr algn="r"/>
            <a:r>
              <a:rPr lang="en-GB" sz="2800" dirty="0">
                <a:latin typeface="Comic Sans MS" panose="030F0702030302020204" pitchFamily="66" charset="0"/>
              </a:rPr>
              <a:t>LO: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*to understand lifestyles and practices</a:t>
            </a:r>
          </a:p>
          <a:p>
            <a:pPr algn="r"/>
            <a:r>
              <a:rPr lang="en-GB" sz="2800" dirty="0">
                <a:latin typeface="Comic Sans MS" panose="030F0702030302020204" pitchFamily="66" charset="0"/>
              </a:rPr>
              <a:t>C: Christianity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4398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7865" y="670560"/>
            <a:ext cx="9041343" cy="3777622"/>
          </a:xfrm>
        </p:spPr>
        <p:txBody>
          <a:bodyPr>
            <a:no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Many churches will have a special service on Maundy Thursday to remember the events of the Last Supper.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A Maundy Thursday service is a time when people meet together for a shared meal and have a communion service together.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In many Roman Catholic, and in some Church of England churches, services are held on Maundy Thursday that re-enact the things that Jesus did at the Last Supper. </a:t>
            </a:r>
          </a:p>
        </p:txBody>
      </p:sp>
      <p:pic>
        <p:nvPicPr>
          <p:cNvPr id="2050" name="Picture 2" descr="Image result for maundy thursday service in church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83" y="3380376"/>
            <a:ext cx="5216434" cy="3477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62102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Comic Sans MS" panose="030F0702030302020204" pitchFamily="66" charset="0"/>
              </a:rPr>
              <a:t>Three things happen: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1637211"/>
            <a:ext cx="8915400" cy="3777622"/>
          </a:xfrm>
        </p:spPr>
        <p:txBody>
          <a:bodyPr>
            <a:normAutofit/>
          </a:bodyPr>
          <a:lstStyle/>
          <a:p>
            <a:r>
              <a:rPr lang="en-GB" sz="2200" dirty="0">
                <a:latin typeface="Comic Sans MS" panose="030F0702030302020204" pitchFamily="66" charset="0"/>
              </a:rPr>
              <a:t>The Ministers wash the feet of twelve members of the church, remembering that Jesus washed the feet of his twelve disciples.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Broken bread and wine are shared in Holy Communion to remember the meal that Jesus shared with his disciples.</a:t>
            </a:r>
          </a:p>
          <a:p>
            <a:r>
              <a:rPr lang="en-GB" sz="2200" dirty="0">
                <a:latin typeface="Comic Sans MS" panose="030F0702030302020204" pitchFamily="66" charset="0"/>
              </a:rPr>
              <a:t>The service ends with a </a:t>
            </a:r>
            <a:r>
              <a:rPr lang="en-GB" sz="2200" i="1" dirty="0">
                <a:latin typeface="Comic Sans MS" panose="030F0702030302020204" pitchFamily="66" charset="0"/>
              </a:rPr>
              <a:t>“Prayer Watch”</a:t>
            </a:r>
            <a:r>
              <a:rPr lang="en-GB" sz="2200" dirty="0">
                <a:latin typeface="Comic Sans MS" panose="030F0702030302020204" pitchFamily="66" charset="0"/>
              </a:rPr>
              <a:t> or </a:t>
            </a:r>
            <a:r>
              <a:rPr lang="en-GB" sz="2200" i="1" dirty="0">
                <a:latin typeface="Comic Sans MS" panose="030F0702030302020204" pitchFamily="66" charset="0"/>
              </a:rPr>
              <a:t>“Prayer Vigil”</a:t>
            </a:r>
            <a:r>
              <a:rPr lang="en-GB" sz="2200" dirty="0">
                <a:latin typeface="Comic Sans MS" panose="030F0702030302020204" pitchFamily="66" charset="0"/>
              </a:rPr>
              <a:t> to remember that Jesus asked his disciples to pray with him after the Last Supper.</a:t>
            </a:r>
          </a:p>
        </p:txBody>
      </p:sp>
      <p:pic>
        <p:nvPicPr>
          <p:cNvPr id="4" name="Picture 4" descr="Image result for maundy thursday service in 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6171" y="4380078"/>
            <a:ext cx="3635829" cy="247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1808"/>
          <a:stretch/>
        </p:blipFill>
        <p:spPr>
          <a:xfrm>
            <a:off x="5434149" y="4374693"/>
            <a:ext cx="3122022" cy="2483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00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Words used during the service of Communion: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2603863"/>
            <a:ext cx="8915400" cy="3777622"/>
          </a:xfrm>
        </p:spPr>
        <p:txBody>
          <a:bodyPr>
            <a:no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Think of the prayer your read. </a:t>
            </a: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notice about these words?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they link to the Last Supper?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other Christian beliefs can we learn </a:t>
            </a:r>
            <a:br>
              <a:rPr lang="en-GB" sz="2400" dirty="0">
                <a:latin typeface="Comic Sans MS" panose="030F0702030302020204" pitchFamily="66" charset="0"/>
              </a:rPr>
            </a:br>
            <a:r>
              <a:rPr lang="en-GB" sz="2400" dirty="0">
                <a:latin typeface="Comic Sans MS" panose="030F0702030302020204" pitchFamily="66" charset="0"/>
              </a:rPr>
              <a:t>from these words?</a:t>
            </a:r>
          </a:p>
        </p:txBody>
      </p:sp>
      <p:pic>
        <p:nvPicPr>
          <p:cNvPr id="1026" name="Picture 2" descr="Image result for communion servic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05" t="17377" r="7207" b="1383"/>
          <a:stretch/>
        </p:blipFill>
        <p:spPr bwMode="auto">
          <a:xfrm>
            <a:off x="9117874" y="4256356"/>
            <a:ext cx="2932130" cy="240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141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506545"/>
            <a:ext cx="8911687" cy="1280890"/>
          </a:xfrm>
        </p:spPr>
        <p:txBody>
          <a:bodyPr>
            <a:normAutofit/>
          </a:bodyPr>
          <a:lstStyle/>
          <a:p>
            <a:r>
              <a:rPr lang="en-GB" sz="4400" b="1" dirty="0">
                <a:latin typeface="Comic Sans MS" panose="030F0702030302020204" pitchFamily="66" charset="0"/>
              </a:rPr>
              <a:t>Activity: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494312"/>
            <a:ext cx="9284925" cy="4220967"/>
          </a:xfrm>
        </p:spPr>
        <p:txBody>
          <a:bodyPr>
            <a:noAutofit/>
          </a:bodyPr>
          <a:lstStyle/>
          <a:p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C</a:t>
            </a:r>
            <a:r>
              <a:rPr lang="en-GB" sz="2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reate </a:t>
            </a: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a guide for 6-8 year olds to use in church to help them understand what is happening in the communion service at Maundy Thursday.</a:t>
            </a:r>
          </a:p>
          <a:p>
            <a:pPr marL="0" indent="0">
              <a:buNone/>
            </a:pPr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The guide should include: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The Last Supper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What Christians believe the bread and wine mean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Why Christians say sorry for what they have done wrong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What foot washing means</a:t>
            </a:r>
          </a:p>
          <a:p>
            <a:pPr marL="285750" indent="-285750">
              <a:buFontTx/>
              <a:buChar char="-"/>
            </a:pPr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Ideas for how 6-8 year olds should behave during communion.</a:t>
            </a:r>
          </a:p>
          <a:p>
            <a:pPr marL="285750" indent="-285750">
              <a:buFontTx/>
              <a:buChar char="-"/>
            </a:pPr>
            <a:endParaRPr lang="en-GB" sz="2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sz="2200" dirty="0">
                <a:solidFill>
                  <a:schemeClr val="tx1"/>
                </a:solidFill>
                <a:latin typeface="Comic Sans MS" panose="030F0702030302020204" pitchFamily="66" charset="0"/>
              </a:rPr>
              <a:t>You should include pictures and annotations alongside your writing. </a:t>
            </a:r>
          </a:p>
          <a:p>
            <a:endParaRPr lang="en-GB" sz="2200" dirty="0">
              <a:solidFill>
                <a:schemeClr val="tx1"/>
              </a:solidFill>
            </a:endParaRPr>
          </a:p>
        </p:txBody>
      </p:sp>
      <p:pic>
        <p:nvPicPr>
          <p:cNvPr id="6146" name="Picture 2" descr="Image result for how to gu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8442">
            <a:off x="9811296" y="2597039"/>
            <a:ext cx="2087493" cy="2015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2272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Red Pen: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253365"/>
            <a:ext cx="8915400" cy="3777622"/>
          </a:xfrm>
        </p:spPr>
        <p:txBody>
          <a:bodyPr>
            <a:norm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Snorkelling Red Pen: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Why do you think it is important for Christians to have communion on Maundy Thursday?</a:t>
            </a:r>
          </a:p>
          <a:p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Diving Red Pen: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Christians remember the Last Supper whenever they take communion. Do they really need a special service on Maundy Thursday to remember it too?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8869" y="0"/>
            <a:ext cx="3283131" cy="218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909509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48C6EAF-0E11-4AFA-ACE3-1A588BC72E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A31E377-A1EF-4F4B-8CC9-4EEAA26581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CEB2A02-C406-4382-B69B-0BB56957365F}">
  <ds:schemaRefs>
    <ds:schemaRef ds:uri="b7193443-4924-4c98-83f1-322a08f13154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infopath/2007/PartnerControls"/>
    <ds:schemaRef ds:uri="http://purl.org/dc/terms/"/>
    <ds:schemaRef ds:uri="933c73ff-1f47-478d-836a-52d41c4c8390"/>
    <ds:schemaRef ds:uri="http://schemas.microsoft.com/office/2006/documentManagement/typ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675</TotalTime>
  <Words>321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Century Gothic</vt:lpstr>
      <vt:lpstr>Comic Sans MS</vt:lpstr>
      <vt:lpstr>Wingdings 3</vt:lpstr>
      <vt:lpstr>Wisp</vt:lpstr>
      <vt:lpstr>PowerPoint Presentation</vt:lpstr>
      <vt:lpstr>PowerPoint Presentation</vt:lpstr>
      <vt:lpstr>Three things happen:</vt:lpstr>
      <vt:lpstr>Words used during the service of Communion: </vt:lpstr>
      <vt:lpstr>Activity:</vt:lpstr>
      <vt:lpstr>Red Pen: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2nd March 2020</dc:title>
  <dc:creator>Emily Fenner</dc:creator>
  <cp:lastModifiedBy>Rachael Norman</cp:lastModifiedBy>
  <cp:revision>17</cp:revision>
  <dcterms:created xsi:type="dcterms:W3CDTF">2020-02-27T08:09:31Z</dcterms:created>
  <dcterms:modified xsi:type="dcterms:W3CDTF">2022-03-11T12:12:48Z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