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7" r:id="rId6"/>
    <p:sldId id="264" r:id="rId7"/>
    <p:sldId id="271" r:id="rId8"/>
    <p:sldId id="267" r:id="rId9"/>
    <p:sldId id="265" r:id="rId10"/>
    <p:sldId id="270" r:id="rId11"/>
    <p:sldId id="266" r:id="rId12"/>
    <p:sldId id="260" r:id="rId13"/>
    <p:sldId id="261" r:id="rId14"/>
    <p:sldId id="262" r:id="rId15"/>
    <p:sldId id="272" r:id="rId16"/>
    <p:sldId id="269" r:id="rId17"/>
    <p:sldId id="273" r:id="rId18"/>
    <p:sldId id="274" r:id="rId19"/>
    <p:sldId id="27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0A27E4-5C21-464F-A996-290410C19528}" v="337" dt="2021-01-29T11:57:16.405"/>
    <p1510:client id="{FCB22837-3A60-D030-CAD1-E78E102B9C83}" v="403" dt="2021-01-29T12:18:55.7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7" d="100"/>
          <a:sy n="77" d="100"/>
        </p:scale>
        <p:origin x="80" y="1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Sutton" userId="S::john.sutton@binfieldschool.com::4885eed0-07b8-43ff-96bf-448f8eb102ee" providerId="AD" clId="Web-{FCB22837-3A60-D030-CAD1-E78E102B9C83}"/>
    <pc:docChg chg="addSld delSld modSld sldOrd">
      <pc:chgData name="John Sutton" userId="S::john.sutton@binfieldschool.com::4885eed0-07b8-43ff-96bf-448f8eb102ee" providerId="AD" clId="Web-{FCB22837-3A60-D030-CAD1-E78E102B9C83}" dt="2021-01-29T12:18:58.062" v="254"/>
      <pc:docMkLst>
        <pc:docMk/>
      </pc:docMkLst>
      <pc:sldChg chg="addSp delSp modSp del mod setBg setClrOvrMap">
        <pc:chgData name="John Sutton" userId="S::john.sutton@binfieldschool.com::4885eed0-07b8-43ff-96bf-448f8eb102ee" providerId="AD" clId="Web-{FCB22837-3A60-D030-CAD1-E78E102B9C83}" dt="2021-01-29T11:59:04.562" v="18"/>
        <pc:sldMkLst>
          <pc:docMk/>
          <pc:sldMk cId="1540680955" sldId="259"/>
        </pc:sldMkLst>
        <pc:spChg chg="mod">
          <ac:chgData name="John Sutton" userId="S::john.sutton@binfieldschool.com::4885eed0-07b8-43ff-96bf-448f8eb102ee" providerId="AD" clId="Web-{FCB22837-3A60-D030-CAD1-E78E102B9C83}" dt="2021-01-29T11:58:46.861" v="12"/>
          <ac:spMkLst>
            <pc:docMk/>
            <pc:sldMk cId="1540680955" sldId="259"/>
            <ac:spMk id="6" creationId="{374A2182-EC8B-495F-97E0-AAEA72D16883}"/>
          </ac:spMkLst>
        </pc:spChg>
        <pc:spChg chg="mod">
          <ac:chgData name="John Sutton" userId="S::john.sutton@binfieldschool.com::4885eed0-07b8-43ff-96bf-448f8eb102ee" providerId="AD" clId="Web-{FCB22837-3A60-D030-CAD1-E78E102B9C83}" dt="2021-01-29T11:58:46.861" v="12"/>
          <ac:spMkLst>
            <pc:docMk/>
            <pc:sldMk cId="1540680955" sldId="259"/>
            <ac:spMk id="19" creationId="{17EC00A2-F000-4AD8-BCED-702A10A4B21F}"/>
          </ac:spMkLst>
        </pc:spChg>
        <pc:spChg chg="mod">
          <ac:chgData name="John Sutton" userId="S::john.sutton@binfieldschool.com::4885eed0-07b8-43ff-96bf-448f8eb102ee" providerId="AD" clId="Web-{FCB22837-3A60-D030-CAD1-E78E102B9C83}" dt="2021-01-29T11:58:46.861" v="12"/>
          <ac:spMkLst>
            <pc:docMk/>
            <pc:sldMk cId="1540680955" sldId="259"/>
            <ac:spMk id="21" creationId="{D0D2A2F3-FE82-469F-8072-F47CFA0710A5}"/>
          </ac:spMkLst>
        </pc:spChg>
        <pc:spChg chg="del">
          <ac:chgData name="John Sutton" userId="S::john.sutton@binfieldschool.com::4885eed0-07b8-43ff-96bf-448f8eb102ee" providerId="AD" clId="Web-{FCB22837-3A60-D030-CAD1-E78E102B9C83}" dt="2021-01-29T11:58:46.861" v="12"/>
          <ac:spMkLst>
            <pc:docMk/>
            <pc:sldMk cId="1540680955" sldId="259"/>
            <ac:spMk id="23" creationId="{6491CECB-BF14-4CEA-BE7E-AC47CA2DC8A9}"/>
          </ac:spMkLst>
        </pc:spChg>
        <pc:spChg chg="add">
          <ac:chgData name="John Sutton" userId="S::john.sutton@binfieldschool.com::4885eed0-07b8-43ff-96bf-448f8eb102ee" providerId="AD" clId="Web-{FCB22837-3A60-D030-CAD1-E78E102B9C83}" dt="2021-01-29T11:58:46.861" v="12"/>
          <ac:spMkLst>
            <pc:docMk/>
            <pc:sldMk cId="1540680955" sldId="259"/>
            <ac:spMk id="29" creationId="{1D153959-30FA-4987-A094-7243641F474B}"/>
          </ac:spMkLst>
        </pc:spChg>
        <pc:spChg chg="add">
          <ac:chgData name="John Sutton" userId="S::john.sutton@binfieldschool.com::4885eed0-07b8-43ff-96bf-448f8eb102ee" providerId="AD" clId="Web-{FCB22837-3A60-D030-CAD1-E78E102B9C83}" dt="2021-01-29T11:58:46.861" v="12"/>
          <ac:spMkLst>
            <pc:docMk/>
            <pc:sldMk cId="1540680955" sldId="259"/>
            <ac:spMk id="31" creationId="{EB6D1D7F-141C-4D8E-BFBA-D95B68E16385}"/>
          </ac:spMkLst>
        </pc:spChg>
        <pc:spChg chg="add">
          <ac:chgData name="John Sutton" userId="S::john.sutton@binfieldschool.com::4885eed0-07b8-43ff-96bf-448f8eb102ee" providerId="AD" clId="Web-{FCB22837-3A60-D030-CAD1-E78E102B9C83}" dt="2021-01-29T11:58:46.861" v="12"/>
          <ac:spMkLst>
            <pc:docMk/>
            <pc:sldMk cId="1540680955" sldId="259"/>
            <ac:spMk id="33" creationId="{558DA214-7FDA-4C9D-A7CF-9AD725E290E1}"/>
          </ac:spMkLst>
        </pc:spChg>
        <pc:graphicFrameChg chg="add">
          <ac:chgData name="John Sutton" userId="S::john.sutton@binfieldschool.com::4885eed0-07b8-43ff-96bf-448f8eb102ee" providerId="AD" clId="Web-{FCB22837-3A60-D030-CAD1-E78E102B9C83}" dt="2021-01-29T11:58:46.861" v="12"/>
          <ac:graphicFrameMkLst>
            <pc:docMk/>
            <pc:sldMk cId="1540680955" sldId="259"/>
            <ac:graphicFrameMk id="25" creationId="{7600A1A8-EA66-4018-9A6E-96D80D1F4BB5}"/>
          </ac:graphicFrameMkLst>
        </pc:graphicFrameChg>
      </pc:sldChg>
      <pc:sldChg chg="addSp delSp modSp mod setBg setClrOvrMap">
        <pc:chgData name="John Sutton" userId="S::john.sutton@binfieldschool.com::4885eed0-07b8-43ff-96bf-448f8eb102ee" providerId="AD" clId="Web-{FCB22837-3A60-D030-CAD1-E78E102B9C83}" dt="2021-01-29T11:59:22.469" v="24"/>
        <pc:sldMkLst>
          <pc:docMk/>
          <pc:sldMk cId="3998294650" sldId="260"/>
        </pc:sldMkLst>
        <pc:spChg chg="del mod">
          <ac:chgData name="John Sutton" userId="S::john.sutton@binfieldschool.com::4885eed0-07b8-43ff-96bf-448f8eb102ee" providerId="AD" clId="Web-{FCB22837-3A60-D030-CAD1-E78E102B9C83}" dt="2021-01-29T11:59:22.469" v="24"/>
          <ac:spMkLst>
            <pc:docMk/>
            <pc:sldMk cId="3998294650" sldId="260"/>
            <ac:spMk id="2" creationId="{7B9A7D50-22E2-46E9-9943-F936BFF35016}"/>
          </ac:spMkLst>
        </pc:spChg>
        <pc:spChg chg="mod ord">
          <ac:chgData name="John Sutton" userId="S::john.sutton@binfieldschool.com::4885eed0-07b8-43ff-96bf-448f8eb102ee" providerId="AD" clId="Web-{FCB22837-3A60-D030-CAD1-E78E102B9C83}" dt="2021-01-29T11:59:17.407" v="23"/>
          <ac:spMkLst>
            <pc:docMk/>
            <pc:sldMk cId="3998294650" sldId="260"/>
            <ac:spMk id="3" creationId="{F814E7ED-8860-49B8-AB3A-2DFD6D8F3E62}"/>
          </ac:spMkLst>
        </pc:spChg>
        <pc:spChg chg="add mod">
          <ac:chgData name="John Sutton" userId="S::john.sutton@binfieldschool.com::4885eed0-07b8-43ff-96bf-448f8eb102ee" providerId="AD" clId="Web-{FCB22837-3A60-D030-CAD1-E78E102B9C83}" dt="2021-01-29T11:59:17.407" v="23"/>
          <ac:spMkLst>
            <pc:docMk/>
            <pc:sldMk cId="3998294650" sldId="260"/>
            <ac:spMk id="5" creationId="{E834ABD3-123E-477F-8146-E39688631337}"/>
          </ac:spMkLst>
        </pc:spChg>
        <pc:spChg chg="add">
          <ac:chgData name="John Sutton" userId="S::john.sutton@binfieldschool.com::4885eed0-07b8-43ff-96bf-448f8eb102ee" providerId="AD" clId="Web-{FCB22837-3A60-D030-CAD1-E78E102B9C83}" dt="2021-01-29T11:59:17.407" v="23"/>
          <ac:spMkLst>
            <pc:docMk/>
            <pc:sldMk cId="3998294650" sldId="260"/>
            <ac:spMk id="10" creationId="{EB6D1D7F-141C-4D8E-BFBA-D95B68E16385}"/>
          </ac:spMkLst>
        </pc:spChg>
        <pc:spChg chg="add">
          <ac:chgData name="John Sutton" userId="S::john.sutton@binfieldschool.com::4885eed0-07b8-43ff-96bf-448f8eb102ee" providerId="AD" clId="Web-{FCB22837-3A60-D030-CAD1-E78E102B9C83}" dt="2021-01-29T11:59:17.407" v="23"/>
          <ac:spMkLst>
            <pc:docMk/>
            <pc:sldMk cId="3998294650" sldId="260"/>
            <ac:spMk id="12" creationId="{27248369-464E-49D1-91FC-BC34A50A66D2}"/>
          </ac:spMkLst>
        </pc:spChg>
        <pc:picChg chg="add mod">
          <ac:chgData name="John Sutton" userId="S::john.sutton@binfieldschool.com::4885eed0-07b8-43ff-96bf-448f8eb102ee" providerId="AD" clId="Web-{FCB22837-3A60-D030-CAD1-E78E102B9C83}" dt="2021-01-29T11:59:17.407" v="23"/>
          <ac:picMkLst>
            <pc:docMk/>
            <pc:sldMk cId="3998294650" sldId="260"/>
            <ac:picMk id="4" creationId="{0D4CED0F-D5B1-4957-A5D9-CC3EDDACC024}"/>
          </ac:picMkLst>
        </pc:picChg>
      </pc:sldChg>
      <pc:sldChg chg="addSp delSp modSp mod setBg setClrOvrMap">
        <pc:chgData name="John Sutton" userId="S::john.sutton@binfieldschool.com::4885eed0-07b8-43ff-96bf-448f8eb102ee" providerId="AD" clId="Web-{FCB22837-3A60-D030-CAD1-E78E102B9C83}" dt="2021-01-29T11:59:40.032" v="31"/>
        <pc:sldMkLst>
          <pc:docMk/>
          <pc:sldMk cId="805507226" sldId="261"/>
        </pc:sldMkLst>
        <pc:spChg chg="mod">
          <ac:chgData name="John Sutton" userId="S::john.sutton@binfieldschool.com::4885eed0-07b8-43ff-96bf-448f8eb102ee" providerId="AD" clId="Web-{FCB22837-3A60-D030-CAD1-E78E102B9C83}" dt="2021-01-29T11:59:40.032" v="31"/>
          <ac:spMkLst>
            <pc:docMk/>
            <pc:sldMk cId="805507226" sldId="261"/>
            <ac:spMk id="2" creationId="{584470F6-8BFF-440D-BDA4-8911165E8796}"/>
          </ac:spMkLst>
        </pc:spChg>
        <pc:spChg chg="add del">
          <ac:chgData name="John Sutton" userId="S::john.sutton@binfieldschool.com::4885eed0-07b8-43ff-96bf-448f8eb102ee" providerId="AD" clId="Web-{FCB22837-3A60-D030-CAD1-E78E102B9C83}" dt="2021-01-29T11:59:40.032" v="31"/>
          <ac:spMkLst>
            <pc:docMk/>
            <pc:sldMk cId="805507226" sldId="261"/>
            <ac:spMk id="3" creationId="{1424B15C-1AD3-485C-A6C2-8378B24096A0}"/>
          </ac:spMkLst>
        </pc:spChg>
        <pc:spChg chg="add del">
          <ac:chgData name="John Sutton" userId="S::john.sutton@binfieldschool.com::4885eed0-07b8-43ff-96bf-448f8eb102ee" providerId="AD" clId="Web-{FCB22837-3A60-D030-CAD1-E78E102B9C83}" dt="2021-01-29T11:59:37.204" v="28"/>
          <ac:spMkLst>
            <pc:docMk/>
            <pc:sldMk cId="805507226" sldId="261"/>
            <ac:spMk id="6" creationId="{EB6D1D7F-141C-4D8E-BFBA-D95B68E16385}"/>
          </ac:spMkLst>
        </pc:spChg>
        <pc:spChg chg="add del">
          <ac:chgData name="John Sutton" userId="S::john.sutton@binfieldschool.com::4885eed0-07b8-43ff-96bf-448f8eb102ee" providerId="AD" clId="Web-{FCB22837-3A60-D030-CAD1-E78E102B9C83}" dt="2021-01-29T11:59:37.204" v="28"/>
          <ac:spMkLst>
            <pc:docMk/>
            <pc:sldMk cId="805507226" sldId="261"/>
            <ac:spMk id="7" creationId="{558DA214-7FDA-4C9D-A7CF-9AD725E290E1}"/>
          </ac:spMkLst>
        </pc:spChg>
        <pc:spChg chg="add del">
          <ac:chgData name="John Sutton" userId="S::john.sutton@binfieldschool.com::4885eed0-07b8-43ff-96bf-448f8eb102ee" providerId="AD" clId="Web-{FCB22837-3A60-D030-CAD1-E78E102B9C83}" dt="2021-01-29T11:59:34.594" v="26"/>
          <ac:spMkLst>
            <pc:docMk/>
            <pc:sldMk cId="805507226" sldId="261"/>
            <ac:spMk id="9" creationId="{EB6D1D7F-141C-4D8E-BFBA-D95B68E16385}"/>
          </ac:spMkLst>
        </pc:spChg>
        <pc:spChg chg="add del">
          <ac:chgData name="John Sutton" userId="S::john.sutton@binfieldschool.com::4885eed0-07b8-43ff-96bf-448f8eb102ee" providerId="AD" clId="Web-{FCB22837-3A60-D030-CAD1-E78E102B9C83}" dt="2021-01-29T11:59:39.954" v="30"/>
          <ac:spMkLst>
            <pc:docMk/>
            <pc:sldMk cId="805507226" sldId="261"/>
            <ac:spMk id="10" creationId="{EB6D1D7F-141C-4D8E-BFBA-D95B68E16385}"/>
          </ac:spMkLst>
        </pc:spChg>
        <pc:spChg chg="add del">
          <ac:chgData name="John Sutton" userId="S::john.sutton@binfieldschool.com::4885eed0-07b8-43ff-96bf-448f8eb102ee" providerId="AD" clId="Web-{FCB22837-3A60-D030-CAD1-E78E102B9C83}" dt="2021-01-29T11:59:34.594" v="26"/>
          <ac:spMkLst>
            <pc:docMk/>
            <pc:sldMk cId="805507226" sldId="261"/>
            <ac:spMk id="11" creationId="{558DA214-7FDA-4C9D-A7CF-9AD725E290E1}"/>
          </ac:spMkLst>
        </pc:spChg>
        <pc:spChg chg="add del">
          <ac:chgData name="John Sutton" userId="S::john.sutton@binfieldschool.com::4885eed0-07b8-43ff-96bf-448f8eb102ee" providerId="AD" clId="Web-{FCB22837-3A60-D030-CAD1-E78E102B9C83}" dt="2021-01-29T11:59:39.954" v="30"/>
          <ac:spMkLst>
            <pc:docMk/>
            <pc:sldMk cId="805507226" sldId="261"/>
            <ac:spMk id="12" creationId="{558DA214-7FDA-4C9D-A7CF-9AD725E290E1}"/>
          </ac:spMkLst>
        </pc:spChg>
        <pc:spChg chg="add">
          <ac:chgData name="John Sutton" userId="S::john.sutton@binfieldschool.com::4885eed0-07b8-43ff-96bf-448f8eb102ee" providerId="AD" clId="Web-{FCB22837-3A60-D030-CAD1-E78E102B9C83}" dt="2021-01-29T11:59:40.032" v="31"/>
          <ac:spMkLst>
            <pc:docMk/>
            <pc:sldMk cId="805507226" sldId="261"/>
            <ac:spMk id="14" creationId="{EB6D1D7F-141C-4D8E-BFBA-D95B68E16385}"/>
          </ac:spMkLst>
        </pc:spChg>
        <pc:spChg chg="add">
          <ac:chgData name="John Sutton" userId="S::john.sutton@binfieldschool.com::4885eed0-07b8-43ff-96bf-448f8eb102ee" providerId="AD" clId="Web-{FCB22837-3A60-D030-CAD1-E78E102B9C83}" dt="2021-01-29T11:59:40.032" v="31"/>
          <ac:spMkLst>
            <pc:docMk/>
            <pc:sldMk cId="805507226" sldId="261"/>
            <ac:spMk id="15" creationId="{558DA214-7FDA-4C9D-A7CF-9AD725E290E1}"/>
          </ac:spMkLst>
        </pc:spChg>
        <pc:graphicFrameChg chg="add del">
          <ac:chgData name="John Sutton" userId="S::john.sutton@binfieldschool.com::4885eed0-07b8-43ff-96bf-448f8eb102ee" providerId="AD" clId="Web-{FCB22837-3A60-D030-CAD1-E78E102B9C83}" dt="2021-01-29T11:59:34.594" v="26"/>
          <ac:graphicFrameMkLst>
            <pc:docMk/>
            <pc:sldMk cId="805507226" sldId="261"/>
            <ac:graphicFrameMk id="5" creationId="{776E0BE7-7CB7-49B1-A651-5BE69DA5F1F6}"/>
          </ac:graphicFrameMkLst>
        </pc:graphicFrameChg>
        <pc:graphicFrameChg chg="add del">
          <ac:chgData name="John Sutton" userId="S::john.sutton@binfieldschool.com::4885eed0-07b8-43ff-96bf-448f8eb102ee" providerId="AD" clId="Web-{FCB22837-3A60-D030-CAD1-E78E102B9C83}" dt="2021-01-29T11:59:37.204" v="28"/>
          <ac:graphicFrameMkLst>
            <pc:docMk/>
            <pc:sldMk cId="805507226" sldId="261"/>
            <ac:graphicFrameMk id="8" creationId="{72D1ABFA-52C2-403B-BB04-174CA19DE8B4}"/>
          </ac:graphicFrameMkLst>
        </pc:graphicFrameChg>
        <pc:graphicFrameChg chg="add del">
          <ac:chgData name="John Sutton" userId="S::john.sutton@binfieldschool.com::4885eed0-07b8-43ff-96bf-448f8eb102ee" providerId="AD" clId="Web-{FCB22837-3A60-D030-CAD1-E78E102B9C83}" dt="2021-01-29T11:59:39.954" v="30"/>
          <ac:graphicFrameMkLst>
            <pc:docMk/>
            <pc:sldMk cId="805507226" sldId="261"/>
            <ac:graphicFrameMk id="13" creationId="{E6FD7049-7C72-4B2E-B9F1-905A6E4717C4}"/>
          </ac:graphicFrameMkLst>
        </pc:graphicFrameChg>
        <pc:graphicFrameChg chg="add">
          <ac:chgData name="John Sutton" userId="S::john.sutton@binfieldschool.com::4885eed0-07b8-43ff-96bf-448f8eb102ee" providerId="AD" clId="Web-{FCB22837-3A60-D030-CAD1-E78E102B9C83}" dt="2021-01-29T11:59:40.032" v="31"/>
          <ac:graphicFrameMkLst>
            <pc:docMk/>
            <pc:sldMk cId="805507226" sldId="261"/>
            <ac:graphicFrameMk id="16" creationId="{776E0BE7-7CB7-49B1-A651-5BE69DA5F1F6}"/>
          </ac:graphicFrameMkLst>
        </pc:graphicFrameChg>
      </pc:sldChg>
      <pc:sldChg chg="addSp delSp modSp mod setBg">
        <pc:chgData name="John Sutton" userId="S::john.sutton@binfieldschool.com::4885eed0-07b8-43ff-96bf-448f8eb102ee" providerId="AD" clId="Web-{FCB22837-3A60-D030-CAD1-E78E102B9C83}" dt="2021-01-29T12:00:36.518" v="38"/>
        <pc:sldMkLst>
          <pc:docMk/>
          <pc:sldMk cId="2726279684" sldId="262"/>
        </pc:sldMkLst>
        <pc:spChg chg="mod ord">
          <ac:chgData name="John Sutton" userId="S::john.sutton@binfieldschool.com::4885eed0-07b8-43ff-96bf-448f8eb102ee" providerId="AD" clId="Web-{FCB22837-3A60-D030-CAD1-E78E102B9C83}" dt="2021-01-29T12:00:36.518" v="38"/>
          <ac:spMkLst>
            <pc:docMk/>
            <pc:sldMk cId="2726279684" sldId="262"/>
            <ac:spMk id="2" creationId="{D8B0674F-AA55-409F-ACFB-4B3CF95C46F5}"/>
          </ac:spMkLst>
        </pc:spChg>
        <pc:spChg chg="del">
          <ac:chgData name="John Sutton" userId="S::john.sutton@binfieldschool.com::4885eed0-07b8-43ff-96bf-448f8eb102ee" providerId="AD" clId="Web-{FCB22837-3A60-D030-CAD1-E78E102B9C83}" dt="2021-01-29T12:00:33.315" v="34"/>
          <ac:spMkLst>
            <pc:docMk/>
            <pc:sldMk cId="2726279684" sldId="262"/>
            <ac:spMk id="3" creationId="{EDF632D6-9423-4F6E-AA8F-95020C429A00}"/>
          </ac:spMkLst>
        </pc:spChg>
        <pc:spChg chg="add mod">
          <ac:chgData name="John Sutton" userId="S::john.sutton@binfieldschool.com::4885eed0-07b8-43ff-96bf-448f8eb102ee" providerId="AD" clId="Web-{FCB22837-3A60-D030-CAD1-E78E102B9C83}" dt="2021-01-29T12:00:36.518" v="38"/>
          <ac:spMkLst>
            <pc:docMk/>
            <pc:sldMk cId="2726279684" sldId="262"/>
            <ac:spMk id="5" creationId="{C1D3D7E1-0CDE-4BB5-900D-85122C0F89B8}"/>
          </ac:spMkLst>
        </pc:spChg>
        <pc:spChg chg="add">
          <ac:chgData name="John Sutton" userId="S::john.sutton@binfieldschool.com::4885eed0-07b8-43ff-96bf-448f8eb102ee" providerId="AD" clId="Web-{FCB22837-3A60-D030-CAD1-E78E102B9C83}" dt="2021-01-29T12:00:36.518" v="38"/>
          <ac:spMkLst>
            <pc:docMk/>
            <pc:sldMk cId="2726279684" sldId="262"/>
            <ac:spMk id="10" creationId="{09A1C012-8297-4361-ACE8-A2509FB18911}"/>
          </ac:spMkLst>
        </pc:spChg>
        <pc:spChg chg="add">
          <ac:chgData name="John Sutton" userId="S::john.sutton@binfieldschool.com::4885eed0-07b8-43ff-96bf-448f8eb102ee" providerId="AD" clId="Web-{FCB22837-3A60-D030-CAD1-E78E102B9C83}" dt="2021-01-29T12:00:36.518" v="38"/>
          <ac:spMkLst>
            <pc:docMk/>
            <pc:sldMk cId="2726279684" sldId="262"/>
            <ac:spMk id="12" creationId="{4AA13AD3-0A4F-475A-BEBB-DEEFF5C096C3}"/>
          </ac:spMkLst>
        </pc:spChg>
        <pc:spChg chg="add">
          <ac:chgData name="John Sutton" userId="S::john.sutton@binfieldschool.com::4885eed0-07b8-43ff-96bf-448f8eb102ee" providerId="AD" clId="Web-{FCB22837-3A60-D030-CAD1-E78E102B9C83}" dt="2021-01-29T12:00:36.518" v="38"/>
          <ac:spMkLst>
            <pc:docMk/>
            <pc:sldMk cId="2726279684" sldId="262"/>
            <ac:spMk id="14" creationId="{365A786E-9028-443F-8713-B9552D9A2355}"/>
          </ac:spMkLst>
        </pc:spChg>
        <pc:picChg chg="add mod ord">
          <ac:chgData name="John Sutton" userId="S::john.sutton@binfieldschool.com::4885eed0-07b8-43ff-96bf-448f8eb102ee" providerId="AD" clId="Web-{FCB22837-3A60-D030-CAD1-E78E102B9C83}" dt="2021-01-29T12:00:36.518" v="38"/>
          <ac:picMkLst>
            <pc:docMk/>
            <pc:sldMk cId="2726279684" sldId="262"/>
            <ac:picMk id="4" creationId="{F0B18C34-4424-46A0-BD1A-2A06D673A961}"/>
          </ac:picMkLst>
        </pc:picChg>
      </pc:sldChg>
      <pc:sldChg chg="addSp delSp modSp del">
        <pc:chgData name="John Sutton" userId="S::john.sutton@binfieldschool.com::4885eed0-07b8-43ff-96bf-448f8eb102ee" providerId="AD" clId="Web-{FCB22837-3A60-D030-CAD1-E78E102B9C83}" dt="2021-01-29T12:03:21.600" v="108"/>
        <pc:sldMkLst>
          <pc:docMk/>
          <pc:sldMk cId="1755154289" sldId="263"/>
        </pc:sldMkLst>
        <pc:spChg chg="del">
          <ac:chgData name="John Sutton" userId="S::john.sutton@binfieldschool.com::4885eed0-07b8-43ff-96bf-448f8eb102ee" providerId="AD" clId="Web-{FCB22837-3A60-D030-CAD1-E78E102B9C83}" dt="2021-01-29T12:01:08.956" v="42"/>
          <ac:spMkLst>
            <pc:docMk/>
            <pc:sldMk cId="1755154289" sldId="263"/>
            <ac:spMk id="3" creationId="{AD94556B-2CFF-4C81-9F40-B1E1C679DF35}"/>
          </ac:spMkLst>
        </pc:spChg>
        <pc:spChg chg="topLvl">
          <ac:chgData name="John Sutton" userId="S::john.sutton@binfieldschool.com::4885eed0-07b8-43ff-96bf-448f8eb102ee" providerId="AD" clId="Web-{FCB22837-3A60-D030-CAD1-E78E102B9C83}" dt="2021-01-29T12:02:21.365" v="94"/>
          <ac:spMkLst>
            <pc:docMk/>
            <pc:sldMk cId="1755154289" sldId="263"/>
            <ac:spMk id="10" creationId="{1B2FF092-B3CE-4606-9A6F-026DFF159A0D}"/>
          </ac:spMkLst>
        </pc:spChg>
        <pc:spChg chg="topLvl">
          <ac:chgData name="John Sutton" userId="S::john.sutton@binfieldschool.com::4885eed0-07b8-43ff-96bf-448f8eb102ee" providerId="AD" clId="Web-{FCB22837-3A60-D030-CAD1-E78E102B9C83}" dt="2021-01-29T12:01:06.831" v="41"/>
          <ac:spMkLst>
            <pc:docMk/>
            <pc:sldMk cId="1755154289" sldId="263"/>
            <ac:spMk id="12" creationId="{35B5F287-F687-416C-A586-B4626DD5F3E8}"/>
          </ac:spMkLst>
        </pc:spChg>
        <pc:spChg chg="topLvl">
          <ac:chgData name="John Sutton" userId="S::john.sutton@binfieldschool.com::4885eed0-07b8-43ff-96bf-448f8eb102ee" providerId="AD" clId="Web-{FCB22837-3A60-D030-CAD1-E78E102B9C83}" dt="2021-01-29T12:01:02.206" v="39"/>
          <ac:spMkLst>
            <pc:docMk/>
            <pc:sldMk cId="1755154289" sldId="263"/>
            <ac:spMk id="15" creationId="{10BB9FD8-2498-4C82-B4CE-E8618B034675}"/>
          </ac:spMkLst>
        </pc:spChg>
        <pc:spChg chg="add mod">
          <ac:chgData name="John Sutton" userId="S::john.sutton@binfieldschool.com::4885eed0-07b8-43ff-96bf-448f8eb102ee" providerId="AD" clId="Web-{FCB22837-3A60-D030-CAD1-E78E102B9C83}" dt="2021-01-29T12:02:29.427" v="96"/>
          <ac:spMkLst>
            <pc:docMk/>
            <pc:sldMk cId="1755154289" sldId="263"/>
            <ac:spMk id="19" creationId="{877B80C4-1DD1-48F0-8105-6B8DA2C63150}"/>
          </ac:spMkLst>
        </pc:spChg>
        <pc:grpChg chg="del">
          <ac:chgData name="John Sutton" userId="S::john.sutton@binfieldschool.com::4885eed0-07b8-43ff-96bf-448f8eb102ee" providerId="AD" clId="Web-{FCB22837-3A60-D030-CAD1-E78E102B9C83}" dt="2021-01-29T12:01:02.206" v="39"/>
          <ac:grpSpMkLst>
            <pc:docMk/>
            <pc:sldMk cId="1755154289" sldId="263"/>
            <ac:grpSpMk id="5" creationId="{9B548B22-0946-4D71-A970-1BDF32B1E533}"/>
          </ac:grpSpMkLst>
        </pc:grpChg>
        <pc:grpChg chg="del mod">
          <ac:chgData name="John Sutton" userId="S::john.sutton@binfieldschool.com::4885eed0-07b8-43ff-96bf-448f8eb102ee" providerId="AD" clId="Web-{FCB22837-3A60-D030-CAD1-E78E102B9C83}" dt="2021-01-29T12:01:06.831" v="41"/>
          <ac:grpSpMkLst>
            <pc:docMk/>
            <pc:sldMk cId="1755154289" sldId="263"/>
            <ac:grpSpMk id="7" creationId="{0FA776DB-6869-4730-97B0-6CF3AC539B9D}"/>
          </ac:grpSpMkLst>
        </pc:grpChg>
        <pc:grpChg chg="del">
          <ac:chgData name="John Sutton" userId="S::john.sutton@binfieldschool.com::4885eed0-07b8-43ff-96bf-448f8eb102ee" providerId="AD" clId="Web-{FCB22837-3A60-D030-CAD1-E78E102B9C83}" dt="2021-01-29T12:02:21.365" v="94"/>
          <ac:grpSpMkLst>
            <pc:docMk/>
            <pc:sldMk cId="1755154289" sldId="263"/>
            <ac:grpSpMk id="8" creationId="{A102FFAF-4536-4FF8-AC83-2F7DC92A822A}"/>
          </ac:grpSpMkLst>
        </pc:grpChg>
        <pc:picChg chg="del topLvl">
          <ac:chgData name="John Sutton" userId="S::john.sutton@binfieldschool.com::4885eed0-07b8-43ff-96bf-448f8eb102ee" providerId="AD" clId="Web-{FCB22837-3A60-D030-CAD1-E78E102B9C83}" dt="2021-01-29T12:02:21.365" v="94"/>
          <ac:picMkLst>
            <pc:docMk/>
            <pc:sldMk cId="1755154289" sldId="263"/>
            <ac:picMk id="9" creationId="{8986293D-7413-47AF-855D-5060F65D6144}"/>
          </ac:picMkLst>
        </pc:picChg>
        <pc:picChg chg="del topLvl">
          <ac:chgData name="John Sutton" userId="S::john.sutton@binfieldschool.com::4885eed0-07b8-43ff-96bf-448f8eb102ee" providerId="AD" clId="Web-{FCB22837-3A60-D030-CAD1-E78E102B9C83}" dt="2021-01-29T12:01:06.831" v="41"/>
          <ac:picMkLst>
            <pc:docMk/>
            <pc:sldMk cId="1755154289" sldId="263"/>
            <ac:picMk id="11" creationId="{6044C83D-E8D7-49AC-A260-66C72E0F753A}"/>
          </ac:picMkLst>
        </pc:picChg>
        <pc:picChg chg="del topLvl">
          <ac:chgData name="John Sutton" userId="S::john.sutton@binfieldschool.com::4885eed0-07b8-43ff-96bf-448f8eb102ee" providerId="AD" clId="Web-{FCB22837-3A60-D030-CAD1-E78E102B9C83}" dt="2021-01-29T12:01:02.206" v="39"/>
          <ac:picMkLst>
            <pc:docMk/>
            <pc:sldMk cId="1755154289" sldId="263"/>
            <ac:picMk id="16" creationId="{C0C64D5D-8D9D-46DC-9687-D1A28F6B0E11}"/>
          </ac:picMkLst>
        </pc:picChg>
        <pc:picChg chg="add del mod ord">
          <ac:chgData name="John Sutton" userId="S::john.sutton@binfieldschool.com::4885eed0-07b8-43ff-96bf-448f8eb102ee" providerId="AD" clId="Web-{FCB22837-3A60-D030-CAD1-E78E102B9C83}" dt="2021-01-29T12:02:29.427" v="96"/>
          <ac:picMkLst>
            <pc:docMk/>
            <pc:sldMk cId="1755154289" sldId="263"/>
            <ac:picMk id="17" creationId="{C0FB3762-CD58-4BA8-92FD-C7486768E80B}"/>
          </ac:picMkLst>
        </pc:picChg>
      </pc:sldChg>
      <pc:sldChg chg="addSp delSp modSp mod setClrOvrMap">
        <pc:chgData name="John Sutton" userId="S::john.sutton@binfieldschool.com::4885eed0-07b8-43ff-96bf-448f8eb102ee" providerId="AD" clId="Web-{FCB22837-3A60-D030-CAD1-E78E102B9C83}" dt="2021-01-29T11:58:36.859" v="11" actId="20577"/>
        <pc:sldMkLst>
          <pc:docMk/>
          <pc:sldMk cId="3580641354" sldId="265"/>
        </pc:sldMkLst>
        <pc:spChg chg="mod">
          <ac:chgData name="John Sutton" userId="S::john.sutton@binfieldschool.com::4885eed0-07b8-43ff-96bf-448f8eb102ee" providerId="AD" clId="Web-{FCB22837-3A60-D030-CAD1-E78E102B9C83}" dt="2021-01-29T11:58:08.342" v="0"/>
          <ac:spMkLst>
            <pc:docMk/>
            <pc:sldMk cId="3580641354" sldId="265"/>
            <ac:spMk id="2" creationId="{2C770403-2955-4146-AAFC-9F73CEBD35C5}"/>
          </ac:spMkLst>
        </pc:spChg>
        <pc:spChg chg="mod">
          <ac:chgData name="John Sutton" userId="S::john.sutton@binfieldschool.com::4885eed0-07b8-43ff-96bf-448f8eb102ee" providerId="AD" clId="Web-{FCB22837-3A60-D030-CAD1-E78E102B9C83}" dt="2021-01-29T11:58:36.859" v="11" actId="20577"/>
          <ac:spMkLst>
            <pc:docMk/>
            <pc:sldMk cId="3580641354" sldId="265"/>
            <ac:spMk id="8" creationId="{954756D7-234B-420A-ABA4-2FEF6E6AA708}"/>
          </ac:spMkLst>
        </pc:spChg>
        <pc:spChg chg="del">
          <ac:chgData name="John Sutton" userId="S::john.sutton@binfieldschool.com::4885eed0-07b8-43ff-96bf-448f8eb102ee" providerId="AD" clId="Web-{FCB22837-3A60-D030-CAD1-E78E102B9C83}" dt="2021-01-29T11:58:08.342" v="0"/>
          <ac:spMkLst>
            <pc:docMk/>
            <pc:sldMk cId="3580641354" sldId="265"/>
            <ac:spMk id="31" creationId="{EB6D1D7F-141C-4D8E-BFBA-D95B68E16385}"/>
          </ac:spMkLst>
        </pc:spChg>
        <pc:spChg chg="del">
          <ac:chgData name="John Sutton" userId="S::john.sutton@binfieldschool.com::4885eed0-07b8-43ff-96bf-448f8eb102ee" providerId="AD" clId="Web-{FCB22837-3A60-D030-CAD1-E78E102B9C83}" dt="2021-01-29T11:58:08.342" v="0"/>
          <ac:spMkLst>
            <pc:docMk/>
            <pc:sldMk cId="3580641354" sldId="265"/>
            <ac:spMk id="32" creationId="{27248369-464E-49D1-91FC-BC34A50A66D2}"/>
          </ac:spMkLst>
        </pc:spChg>
        <pc:spChg chg="add">
          <ac:chgData name="John Sutton" userId="S::john.sutton@binfieldschool.com::4885eed0-07b8-43ff-96bf-448f8eb102ee" providerId="AD" clId="Web-{FCB22837-3A60-D030-CAD1-E78E102B9C83}" dt="2021-01-29T11:58:08.342" v="0"/>
          <ac:spMkLst>
            <pc:docMk/>
            <pc:sldMk cId="3580641354" sldId="265"/>
            <ac:spMk id="37" creationId="{EB6D1D7F-141C-4D8E-BFBA-D95B68E16385}"/>
          </ac:spMkLst>
        </pc:spChg>
        <pc:spChg chg="add">
          <ac:chgData name="John Sutton" userId="S::john.sutton@binfieldschool.com::4885eed0-07b8-43ff-96bf-448f8eb102ee" providerId="AD" clId="Web-{FCB22837-3A60-D030-CAD1-E78E102B9C83}" dt="2021-01-29T11:58:08.342" v="0"/>
          <ac:spMkLst>
            <pc:docMk/>
            <pc:sldMk cId="3580641354" sldId="265"/>
            <ac:spMk id="39" creationId="{245B42B6-26F8-4E25-839B-FB38F13BEFFC}"/>
          </ac:spMkLst>
        </pc:spChg>
        <pc:picChg chg="mod">
          <ac:chgData name="John Sutton" userId="S::john.sutton@binfieldschool.com::4885eed0-07b8-43ff-96bf-448f8eb102ee" providerId="AD" clId="Web-{FCB22837-3A60-D030-CAD1-E78E102B9C83}" dt="2021-01-29T11:58:08.342" v="0"/>
          <ac:picMkLst>
            <pc:docMk/>
            <pc:sldMk cId="3580641354" sldId="265"/>
            <ac:picMk id="4" creationId="{36CE8CE9-A811-4E5A-A0A1-29C9DCB143C9}"/>
          </ac:picMkLst>
        </pc:picChg>
        <pc:picChg chg="mod">
          <ac:chgData name="John Sutton" userId="S::john.sutton@binfieldschool.com::4885eed0-07b8-43ff-96bf-448f8eb102ee" providerId="AD" clId="Web-{FCB22837-3A60-D030-CAD1-E78E102B9C83}" dt="2021-01-29T11:58:08.342" v="0"/>
          <ac:picMkLst>
            <pc:docMk/>
            <pc:sldMk cId="3580641354" sldId="265"/>
            <ac:picMk id="5" creationId="{48FDD82C-85F5-469D-88EA-17AD2858F7A0}"/>
          </ac:picMkLst>
        </pc:picChg>
      </pc:sldChg>
      <pc:sldChg chg="addSp delSp modSp add replId">
        <pc:chgData name="John Sutton" userId="S::john.sutton@binfieldschool.com::4885eed0-07b8-43ff-96bf-448f8eb102ee" providerId="AD" clId="Web-{FCB22837-3A60-D030-CAD1-E78E102B9C83}" dt="2021-01-29T12:07:52.717" v="129"/>
        <pc:sldMkLst>
          <pc:docMk/>
          <pc:sldMk cId="3108436184" sldId="266"/>
        </pc:sldMkLst>
        <pc:spChg chg="del mod">
          <ac:chgData name="John Sutton" userId="S::john.sutton@binfieldschool.com::4885eed0-07b8-43ff-96bf-448f8eb102ee" providerId="AD" clId="Web-{FCB22837-3A60-D030-CAD1-E78E102B9C83}" dt="2021-01-29T12:07:43.232" v="127"/>
          <ac:spMkLst>
            <pc:docMk/>
            <pc:sldMk cId="3108436184" sldId="266"/>
            <ac:spMk id="2" creationId="{2C770403-2955-4146-AAFC-9F73CEBD35C5}"/>
          </ac:spMkLst>
        </pc:spChg>
        <pc:spChg chg="add del mod">
          <ac:chgData name="John Sutton" userId="S::john.sutton@binfieldschool.com::4885eed0-07b8-43ff-96bf-448f8eb102ee" providerId="AD" clId="Web-{FCB22837-3A60-D030-CAD1-E78E102B9C83}" dt="2021-01-29T12:07:46.717" v="128"/>
          <ac:spMkLst>
            <pc:docMk/>
            <pc:sldMk cId="3108436184" sldId="266"/>
            <ac:spMk id="7" creationId="{015A7E38-A16F-4727-B41F-B8AA4408FE58}"/>
          </ac:spMkLst>
        </pc:spChg>
        <pc:spChg chg="mod">
          <ac:chgData name="John Sutton" userId="S::john.sutton@binfieldschool.com::4885eed0-07b8-43ff-96bf-448f8eb102ee" providerId="AD" clId="Web-{FCB22837-3A60-D030-CAD1-E78E102B9C83}" dt="2021-01-29T12:07:52.717" v="129"/>
          <ac:spMkLst>
            <pc:docMk/>
            <pc:sldMk cId="3108436184" sldId="266"/>
            <ac:spMk id="8" creationId="{954756D7-234B-420A-ABA4-2FEF6E6AA708}"/>
          </ac:spMkLst>
        </pc:spChg>
        <pc:spChg chg="del">
          <ac:chgData name="John Sutton" userId="S::john.sutton@binfieldschool.com::4885eed0-07b8-43ff-96bf-448f8eb102ee" providerId="AD" clId="Web-{FCB22837-3A60-D030-CAD1-E78E102B9C83}" dt="2021-01-29T11:59:58.017" v="33"/>
          <ac:spMkLst>
            <pc:docMk/>
            <pc:sldMk cId="3108436184" sldId="266"/>
            <ac:spMk id="37" creationId="{EB6D1D7F-141C-4D8E-BFBA-D95B68E16385}"/>
          </ac:spMkLst>
        </pc:spChg>
        <pc:spChg chg="del">
          <ac:chgData name="John Sutton" userId="S::john.sutton@binfieldschool.com::4885eed0-07b8-43ff-96bf-448f8eb102ee" providerId="AD" clId="Web-{FCB22837-3A60-D030-CAD1-E78E102B9C83}" dt="2021-01-29T11:59:58.017" v="33"/>
          <ac:spMkLst>
            <pc:docMk/>
            <pc:sldMk cId="3108436184" sldId="266"/>
            <ac:spMk id="39" creationId="{245B42B6-26F8-4E25-839B-FB38F13BEFFC}"/>
          </ac:spMkLst>
        </pc:spChg>
        <pc:spChg chg="add del">
          <ac:chgData name="John Sutton" userId="S::john.sutton@binfieldschool.com::4885eed0-07b8-43ff-96bf-448f8eb102ee" providerId="AD" clId="Web-{FCB22837-3A60-D030-CAD1-E78E102B9C83}" dt="2021-01-29T12:07:52.717" v="129"/>
          <ac:spMkLst>
            <pc:docMk/>
            <pc:sldMk cId="3108436184" sldId="266"/>
            <ac:spMk id="44" creationId="{EB6D1D7F-141C-4D8E-BFBA-D95B68E16385}"/>
          </ac:spMkLst>
        </pc:spChg>
        <pc:spChg chg="add del">
          <ac:chgData name="John Sutton" userId="S::john.sutton@binfieldschool.com::4885eed0-07b8-43ff-96bf-448f8eb102ee" providerId="AD" clId="Web-{FCB22837-3A60-D030-CAD1-E78E102B9C83}" dt="2021-01-29T12:07:52.717" v="129"/>
          <ac:spMkLst>
            <pc:docMk/>
            <pc:sldMk cId="3108436184" sldId="266"/>
            <ac:spMk id="46" creationId="{245B42B6-26F8-4E25-839B-FB38F13BEFFC}"/>
          </ac:spMkLst>
        </pc:spChg>
        <pc:spChg chg="add">
          <ac:chgData name="John Sutton" userId="S::john.sutton@binfieldschool.com::4885eed0-07b8-43ff-96bf-448f8eb102ee" providerId="AD" clId="Web-{FCB22837-3A60-D030-CAD1-E78E102B9C83}" dt="2021-01-29T12:07:52.717" v="129"/>
          <ac:spMkLst>
            <pc:docMk/>
            <pc:sldMk cId="3108436184" sldId="266"/>
            <ac:spMk id="51" creationId="{F58FB36D-73B3-45EF-8CD4-221CCC8BE09F}"/>
          </ac:spMkLst>
        </pc:spChg>
        <pc:spChg chg="add">
          <ac:chgData name="John Sutton" userId="S::john.sutton@binfieldschool.com::4885eed0-07b8-43ff-96bf-448f8eb102ee" providerId="AD" clId="Web-{FCB22837-3A60-D030-CAD1-E78E102B9C83}" dt="2021-01-29T12:07:52.717" v="129"/>
          <ac:spMkLst>
            <pc:docMk/>
            <pc:sldMk cId="3108436184" sldId="266"/>
            <ac:spMk id="53" creationId="{4D7835D7-DF12-420F-843A-1C5083D2B3F8}"/>
          </ac:spMkLst>
        </pc:spChg>
        <pc:picChg chg="add mod">
          <ac:chgData name="John Sutton" userId="S::john.sutton@binfieldschool.com::4885eed0-07b8-43ff-96bf-448f8eb102ee" providerId="AD" clId="Web-{FCB22837-3A60-D030-CAD1-E78E102B9C83}" dt="2021-01-29T12:07:52.717" v="129"/>
          <ac:picMkLst>
            <pc:docMk/>
            <pc:sldMk cId="3108436184" sldId="266"/>
            <ac:picMk id="3" creationId="{3EB4874E-EA01-4E45-8A60-33DF095B2869}"/>
          </ac:picMkLst>
        </pc:picChg>
        <pc:picChg chg="del mod">
          <ac:chgData name="John Sutton" userId="S::john.sutton@binfieldschool.com::4885eed0-07b8-43ff-96bf-448f8eb102ee" providerId="AD" clId="Web-{FCB22837-3A60-D030-CAD1-E78E102B9C83}" dt="2021-01-29T12:07:31.716" v="124"/>
          <ac:picMkLst>
            <pc:docMk/>
            <pc:sldMk cId="3108436184" sldId="266"/>
            <ac:picMk id="4" creationId="{36CE8CE9-A811-4E5A-A0A1-29C9DCB143C9}"/>
          </ac:picMkLst>
        </pc:picChg>
        <pc:picChg chg="del mod ord">
          <ac:chgData name="John Sutton" userId="S::john.sutton@binfieldschool.com::4885eed0-07b8-43ff-96bf-448f8eb102ee" providerId="AD" clId="Web-{FCB22837-3A60-D030-CAD1-E78E102B9C83}" dt="2021-01-29T12:07:33.154" v="125"/>
          <ac:picMkLst>
            <pc:docMk/>
            <pc:sldMk cId="3108436184" sldId="266"/>
            <ac:picMk id="5" creationId="{48FDD82C-85F5-469D-88EA-17AD2858F7A0}"/>
          </ac:picMkLst>
        </pc:picChg>
      </pc:sldChg>
      <pc:sldChg chg="addSp delSp modSp add replId">
        <pc:chgData name="John Sutton" userId="S::john.sutton@binfieldschool.com::4885eed0-07b8-43ff-96bf-448f8eb102ee" providerId="AD" clId="Web-{FCB22837-3A60-D030-CAD1-E78E102B9C83}" dt="2021-01-29T11:59:51.407" v="32"/>
        <pc:sldMkLst>
          <pc:docMk/>
          <pc:sldMk cId="748990069" sldId="267"/>
        </pc:sldMkLst>
        <pc:spChg chg="mod">
          <ac:chgData name="John Sutton" userId="S::john.sutton@binfieldschool.com::4885eed0-07b8-43ff-96bf-448f8eb102ee" providerId="AD" clId="Web-{FCB22837-3A60-D030-CAD1-E78E102B9C83}" dt="2021-01-29T11:59:51.407" v="32"/>
          <ac:spMkLst>
            <pc:docMk/>
            <pc:sldMk cId="748990069" sldId="267"/>
            <ac:spMk id="2" creationId="{2C770403-2955-4146-AAFC-9F73CEBD35C5}"/>
          </ac:spMkLst>
        </pc:spChg>
        <pc:spChg chg="mod ord">
          <ac:chgData name="John Sutton" userId="S::john.sutton@binfieldschool.com::4885eed0-07b8-43ff-96bf-448f8eb102ee" providerId="AD" clId="Web-{FCB22837-3A60-D030-CAD1-E78E102B9C83}" dt="2021-01-29T11:59:51.407" v="32"/>
          <ac:spMkLst>
            <pc:docMk/>
            <pc:sldMk cId="748990069" sldId="267"/>
            <ac:spMk id="8" creationId="{954756D7-234B-420A-ABA4-2FEF6E6AA708}"/>
          </ac:spMkLst>
        </pc:spChg>
        <pc:spChg chg="del">
          <ac:chgData name="John Sutton" userId="S::john.sutton@binfieldschool.com::4885eed0-07b8-43ff-96bf-448f8eb102ee" providerId="AD" clId="Web-{FCB22837-3A60-D030-CAD1-E78E102B9C83}" dt="2021-01-29T11:59:51.407" v="32"/>
          <ac:spMkLst>
            <pc:docMk/>
            <pc:sldMk cId="748990069" sldId="267"/>
            <ac:spMk id="37" creationId="{EB6D1D7F-141C-4D8E-BFBA-D95B68E16385}"/>
          </ac:spMkLst>
        </pc:spChg>
        <pc:spChg chg="del">
          <ac:chgData name="John Sutton" userId="S::john.sutton@binfieldschool.com::4885eed0-07b8-43ff-96bf-448f8eb102ee" providerId="AD" clId="Web-{FCB22837-3A60-D030-CAD1-E78E102B9C83}" dt="2021-01-29T11:59:51.407" v="32"/>
          <ac:spMkLst>
            <pc:docMk/>
            <pc:sldMk cId="748990069" sldId="267"/>
            <ac:spMk id="39" creationId="{245B42B6-26F8-4E25-839B-FB38F13BEFFC}"/>
          </ac:spMkLst>
        </pc:spChg>
        <pc:spChg chg="add">
          <ac:chgData name="John Sutton" userId="S::john.sutton@binfieldschool.com::4885eed0-07b8-43ff-96bf-448f8eb102ee" providerId="AD" clId="Web-{FCB22837-3A60-D030-CAD1-E78E102B9C83}" dt="2021-01-29T11:59:51.407" v="32"/>
          <ac:spMkLst>
            <pc:docMk/>
            <pc:sldMk cId="748990069" sldId="267"/>
            <ac:spMk id="44" creationId="{EB6D1D7F-141C-4D8E-BFBA-D95B68E16385}"/>
          </ac:spMkLst>
        </pc:spChg>
        <pc:spChg chg="add">
          <ac:chgData name="John Sutton" userId="S::john.sutton@binfieldschool.com::4885eed0-07b8-43ff-96bf-448f8eb102ee" providerId="AD" clId="Web-{FCB22837-3A60-D030-CAD1-E78E102B9C83}" dt="2021-01-29T11:59:51.407" v="32"/>
          <ac:spMkLst>
            <pc:docMk/>
            <pc:sldMk cId="748990069" sldId="267"/>
            <ac:spMk id="46" creationId="{245B42B6-26F8-4E25-839B-FB38F13BEFFC}"/>
          </ac:spMkLst>
        </pc:spChg>
        <pc:picChg chg="mod">
          <ac:chgData name="John Sutton" userId="S::john.sutton@binfieldschool.com::4885eed0-07b8-43ff-96bf-448f8eb102ee" providerId="AD" clId="Web-{FCB22837-3A60-D030-CAD1-E78E102B9C83}" dt="2021-01-29T11:59:51.407" v="32"/>
          <ac:picMkLst>
            <pc:docMk/>
            <pc:sldMk cId="748990069" sldId="267"/>
            <ac:picMk id="4" creationId="{36CE8CE9-A811-4E5A-A0A1-29C9DCB143C9}"/>
          </ac:picMkLst>
        </pc:picChg>
        <pc:picChg chg="mod">
          <ac:chgData name="John Sutton" userId="S::john.sutton@binfieldschool.com::4885eed0-07b8-43ff-96bf-448f8eb102ee" providerId="AD" clId="Web-{FCB22837-3A60-D030-CAD1-E78E102B9C83}" dt="2021-01-29T11:59:51.407" v="32"/>
          <ac:picMkLst>
            <pc:docMk/>
            <pc:sldMk cId="748990069" sldId="267"/>
            <ac:picMk id="5" creationId="{48FDD82C-85F5-469D-88EA-17AD2858F7A0}"/>
          </ac:picMkLst>
        </pc:picChg>
      </pc:sldChg>
      <pc:sldChg chg="addSp delSp modSp add del replId">
        <pc:chgData name="John Sutton" userId="S::john.sutton@binfieldschool.com::4885eed0-07b8-43ff-96bf-448f8eb102ee" providerId="AD" clId="Web-{FCB22837-3A60-D030-CAD1-E78E102B9C83}" dt="2021-01-29T12:03:24.600" v="109"/>
        <pc:sldMkLst>
          <pc:docMk/>
          <pc:sldMk cId="3098168625" sldId="268"/>
        </pc:sldMkLst>
        <pc:spChg chg="mod">
          <ac:chgData name="John Sutton" userId="S::john.sutton@binfieldschool.com::4885eed0-07b8-43ff-96bf-448f8eb102ee" providerId="AD" clId="Web-{FCB22837-3A60-D030-CAD1-E78E102B9C83}" dt="2021-01-29T12:01:43.160" v="53" actId="20577"/>
          <ac:spMkLst>
            <pc:docMk/>
            <pc:sldMk cId="3098168625" sldId="268"/>
            <ac:spMk id="2" creationId="{1A80B4D9-6A0E-486C-8BEF-6D670B930DD1}"/>
          </ac:spMkLst>
        </pc:spChg>
        <pc:spChg chg="mod">
          <ac:chgData name="John Sutton" userId="S::john.sutton@binfieldschool.com::4885eed0-07b8-43ff-96bf-448f8eb102ee" providerId="AD" clId="Web-{FCB22837-3A60-D030-CAD1-E78E102B9C83}" dt="2021-01-29T12:01:40.864" v="51" actId="1076"/>
          <ac:spMkLst>
            <pc:docMk/>
            <pc:sldMk cId="3098168625" sldId="268"/>
            <ac:spMk id="4" creationId="{1D56520A-08C8-416F-B01B-0C0E9E78D853}"/>
          </ac:spMkLst>
        </pc:spChg>
        <pc:spChg chg="add del mod">
          <ac:chgData name="John Sutton" userId="S::john.sutton@binfieldschool.com::4885eed0-07b8-43ff-96bf-448f8eb102ee" providerId="AD" clId="Web-{FCB22837-3A60-D030-CAD1-E78E102B9C83}" dt="2021-01-29T12:01:17.519" v="47"/>
          <ac:spMkLst>
            <pc:docMk/>
            <pc:sldMk cId="3098168625" sldId="268"/>
            <ac:spMk id="5" creationId="{AAA9A6E6-9CC4-4F63-A92B-2C5D0E6C3B12}"/>
          </ac:spMkLst>
        </pc:spChg>
        <pc:spChg chg="del">
          <ac:chgData name="John Sutton" userId="S::john.sutton@binfieldschool.com::4885eed0-07b8-43ff-96bf-448f8eb102ee" providerId="AD" clId="Web-{FCB22837-3A60-D030-CAD1-E78E102B9C83}" dt="2021-01-29T12:01:15.472" v="45"/>
          <ac:spMkLst>
            <pc:docMk/>
            <pc:sldMk cId="3098168625" sldId="268"/>
            <ac:spMk id="12" creationId="{35B5F287-F687-416C-A586-B4626DD5F3E8}"/>
          </ac:spMkLst>
        </pc:spChg>
        <pc:spChg chg="del">
          <ac:chgData name="John Sutton" userId="S::john.sutton@binfieldschool.com::4885eed0-07b8-43ff-96bf-448f8eb102ee" providerId="AD" clId="Web-{FCB22837-3A60-D030-CAD1-E78E102B9C83}" dt="2021-01-29T12:01:19.472" v="49"/>
          <ac:spMkLst>
            <pc:docMk/>
            <pc:sldMk cId="3098168625" sldId="268"/>
            <ac:spMk id="15" creationId="{10BB9FD8-2498-4C82-B4CE-E8618B034675}"/>
          </ac:spMkLst>
        </pc:spChg>
        <pc:grpChg chg="del">
          <ac:chgData name="John Sutton" userId="S::john.sutton@binfieldschool.com::4885eed0-07b8-43ff-96bf-448f8eb102ee" providerId="AD" clId="Web-{FCB22837-3A60-D030-CAD1-E78E102B9C83}" dt="2021-01-29T12:01:18.019" v="48"/>
          <ac:grpSpMkLst>
            <pc:docMk/>
            <pc:sldMk cId="3098168625" sldId="268"/>
            <ac:grpSpMk id="6" creationId="{CE427930-E881-4091-BE17-DAA3C56393D1}"/>
          </ac:grpSpMkLst>
        </pc:grpChg>
        <pc:grpChg chg="del">
          <ac:chgData name="John Sutton" userId="S::john.sutton@binfieldschool.com::4885eed0-07b8-43ff-96bf-448f8eb102ee" providerId="AD" clId="Web-{FCB22837-3A60-D030-CAD1-E78E102B9C83}" dt="2021-01-29T12:01:15.472" v="44"/>
          <ac:grpSpMkLst>
            <pc:docMk/>
            <pc:sldMk cId="3098168625" sldId="268"/>
            <ac:grpSpMk id="8" creationId="{A102FFAF-4536-4FF8-AC83-2F7DC92A822A}"/>
          </ac:grpSpMkLst>
        </pc:grpChg>
        <pc:picChg chg="del">
          <ac:chgData name="John Sutton" userId="S::john.sutton@binfieldschool.com::4885eed0-07b8-43ff-96bf-448f8eb102ee" providerId="AD" clId="Web-{FCB22837-3A60-D030-CAD1-E78E102B9C83}" dt="2021-01-29T12:01:15.597" v="46"/>
          <ac:picMkLst>
            <pc:docMk/>
            <pc:sldMk cId="3098168625" sldId="268"/>
            <ac:picMk id="17" creationId="{C0FB3762-CD58-4BA8-92FD-C7486768E80B}"/>
          </ac:picMkLst>
        </pc:picChg>
      </pc:sldChg>
      <pc:sldChg chg="addSp delSp modSp new mod setBg setClrOvrMap">
        <pc:chgData name="John Sutton" userId="S::john.sutton@binfieldschool.com::4885eed0-07b8-43ff-96bf-448f8eb102ee" providerId="AD" clId="Web-{FCB22837-3A60-D030-CAD1-E78E102B9C83}" dt="2021-01-29T12:08:56.422" v="146"/>
        <pc:sldMkLst>
          <pc:docMk/>
          <pc:sldMk cId="1851397558" sldId="269"/>
        </pc:sldMkLst>
        <pc:spChg chg="del">
          <ac:chgData name="John Sutton" userId="S::john.sutton@binfieldschool.com::4885eed0-07b8-43ff-96bf-448f8eb102ee" providerId="AD" clId="Web-{FCB22837-3A60-D030-CAD1-E78E102B9C83}" dt="2021-01-29T12:02:23.474" v="95"/>
          <ac:spMkLst>
            <pc:docMk/>
            <pc:sldMk cId="1851397558" sldId="269"/>
            <ac:spMk id="2" creationId="{16EA0252-9577-4E72-A3A8-C60343D102D0}"/>
          </ac:spMkLst>
        </pc:spChg>
        <pc:spChg chg="del mod ord">
          <ac:chgData name="John Sutton" userId="S::john.sutton@binfieldschool.com::4885eed0-07b8-43ff-96bf-448f8eb102ee" providerId="AD" clId="Web-{FCB22837-3A60-D030-CAD1-E78E102B9C83}" dt="2021-01-29T12:08:44.093" v="142"/>
          <ac:spMkLst>
            <pc:docMk/>
            <pc:sldMk cId="1851397558" sldId="269"/>
            <ac:spMk id="3" creationId="{C9184208-41E5-4638-9D7A-B2837B706EA7}"/>
          </ac:spMkLst>
        </pc:spChg>
        <pc:spChg chg="del mod">
          <ac:chgData name="John Sutton" userId="S::john.sutton@binfieldschool.com::4885eed0-07b8-43ff-96bf-448f8eb102ee" providerId="AD" clId="Web-{FCB22837-3A60-D030-CAD1-E78E102B9C83}" dt="2021-01-29T12:08:45.265" v="143"/>
          <ac:spMkLst>
            <pc:docMk/>
            <pc:sldMk cId="1851397558" sldId="269"/>
            <ac:spMk id="4" creationId="{3F4E075C-B954-4D1D-B29C-45EACFF46F6D}"/>
          </ac:spMkLst>
        </pc:spChg>
        <pc:spChg chg="add del mod">
          <ac:chgData name="John Sutton" userId="S::john.sutton@binfieldschool.com::4885eed0-07b8-43ff-96bf-448f8eb102ee" providerId="AD" clId="Web-{FCB22837-3A60-D030-CAD1-E78E102B9C83}" dt="2021-01-29T12:08:19.827" v="133"/>
          <ac:spMkLst>
            <pc:docMk/>
            <pc:sldMk cId="1851397558" sldId="269"/>
            <ac:spMk id="8" creationId="{E3EB7ED4-B0BC-4D7E-B9F4-8A7062C891A5}"/>
          </ac:spMkLst>
        </pc:spChg>
        <pc:spChg chg="add del mod">
          <ac:chgData name="John Sutton" userId="S::john.sutton@binfieldschool.com::4885eed0-07b8-43ff-96bf-448f8eb102ee" providerId="AD" clId="Web-{FCB22837-3A60-D030-CAD1-E78E102B9C83}" dt="2021-01-29T12:08:25.624" v="136"/>
          <ac:spMkLst>
            <pc:docMk/>
            <pc:sldMk cId="1851397558" sldId="269"/>
            <ac:spMk id="11" creationId="{752BDD0C-EC00-4CBD-8094-9CF27A6ACAC9}"/>
          </ac:spMkLst>
        </pc:spChg>
        <pc:spChg chg="add del mod">
          <ac:chgData name="John Sutton" userId="S::john.sutton@binfieldschool.com::4885eed0-07b8-43ff-96bf-448f8eb102ee" providerId="AD" clId="Web-{FCB22837-3A60-D030-CAD1-E78E102B9C83}" dt="2021-01-29T12:08:42.531" v="141"/>
          <ac:spMkLst>
            <pc:docMk/>
            <pc:sldMk cId="1851397558" sldId="269"/>
            <ac:spMk id="14" creationId="{B6DAA711-33EF-4B6D-9F40-D2AE87FE3C37}"/>
          </ac:spMkLst>
        </pc:spChg>
        <pc:spChg chg="add mod">
          <ac:chgData name="John Sutton" userId="S::john.sutton@binfieldschool.com::4885eed0-07b8-43ff-96bf-448f8eb102ee" providerId="AD" clId="Web-{FCB22837-3A60-D030-CAD1-E78E102B9C83}" dt="2021-01-29T12:08:56.422" v="146"/>
          <ac:spMkLst>
            <pc:docMk/>
            <pc:sldMk cId="1851397558" sldId="269"/>
            <ac:spMk id="15" creationId="{85CC8962-D733-4AE5-8356-D39C1BCF08A8}"/>
          </ac:spMkLst>
        </pc:spChg>
        <pc:spChg chg="add del">
          <ac:chgData name="John Sutton" userId="S::john.sutton@binfieldschool.com::4885eed0-07b8-43ff-96bf-448f8eb102ee" providerId="AD" clId="Web-{FCB22837-3A60-D030-CAD1-E78E102B9C83}" dt="2021-01-29T12:08:56.422" v="146"/>
          <ac:spMkLst>
            <pc:docMk/>
            <pc:sldMk cId="1851397558" sldId="269"/>
            <ac:spMk id="16" creationId="{1D153959-30FA-4987-A094-7243641F474B}"/>
          </ac:spMkLst>
        </pc:spChg>
        <pc:spChg chg="add del">
          <ac:chgData name="John Sutton" userId="S::john.sutton@binfieldschool.com::4885eed0-07b8-43ff-96bf-448f8eb102ee" providerId="AD" clId="Web-{FCB22837-3A60-D030-CAD1-E78E102B9C83}" dt="2021-01-29T12:08:56.422" v="146"/>
          <ac:spMkLst>
            <pc:docMk/>
            <pc:sldMk cId="1851397558" sldId="269"/>
            <ac:spMk id="18" creationId="{EB6D1D7F-141C-4D8E-BFBA-D95B68E16385}"/>
          </ac:spMkLst>
        </pc:spChg>
        <pc:spChg chg="add del mod">
          <ac:chgData name="John Sutton" userId="S::john.sutton@binfieldschool.com::4885eed0-07b8-43ff-96bf-448f8eb102ee" providerId="AD" clId="Web-{FCB22837-3A60-D030-CAD1-E78E102B9C83}" dt="2021-01-29T12:08:53.187" v="145"/>
          <ac:spMkLst>
            <pc:docMk/>
            <pc:sldMk cId="1851397558" sldId="269"/>
            <ac:spMk id="20" creationId="{1812A922-AB11-4D3E-9AA2-A8553B3F1F13}"/>
          </ac:spMkLst>
        </pc:spChg>
        <pc:spChg chg="add del mod">
          <ac:chgData name="John Sutton" userId="S::john.sutton@binfieldschool.com::4885eed0-07b8-43ff-96bf-448f8eb102ee" providerId="AD" clId="Web-{FCB22837-3A60-D030-CAD1-E78E102B9C83}" dt="2021-01-29T12:08:49.999" v="144"/>
          <ac:spMkLst>
            <pc:docMk/>
            <pc:sldMk cId="1851397558" sldId="269"/>
            <ac:spMk id="22" creationId="{D8E7C088-3D61-4A55-9112-EF943064DB57}"/>
          </ac:spMkLst>
        </pc:spChg>
        <pc:spChg chg="add">
          <ac:chgData name="John Sutton" userId="S::john.sutton@binfieldschool.com::4885eed0-07b8-43ff-96bf-448f8eb102ee" providerId="AD" clId="Web-{FCB22837-3A60-D030-CAD1-E78E102B9C83}" dt="2021-01-29T12:08:56.422" v="146"/>
          <ac:spMkLst>
            <pc:docMk/>
            <pc:sldMk cId="1851397558" sldId="269"/>
            <ac:spMk id="24" creationId="{09A1C012-8297-4361-ACE8-A2509FB18911}"/>
          </ac:spMkLst>
        </pc:spChg>
        <pc:spChg chg="add">
          <ac:chgData name="John Sutton" userId="S::john.sutton@binfieldschool.com::4885eed0-07b8-43ff-96bf-448f8eb102ee" providerId="AD" clId="Web-{FCB22837-3A60-D030-CAD1-E78E102B9C83}" dt="2021-01-29T12:08:56.422" v="146"/>
          <ac:spMkLst>
            <pc:docMk/>
            <pc:sldMk cId="1851397558" sldId="269"/>
            <ac:spMk id="26" creationId="{4AA13AD3-0A4F-475A-BEBB-DEEFF5C096C3}"/>
          </ac:spMkLst>
        </pc:spChg>
        <pc:spChg chg="add">
          <ac:chgData name="John Sutton" userId="S::john.sutton@binfieldschool.com::4885eed0-07b8-43ff-96bf-448f8eb102ee" providerId="AD" clId="Web-{FCB22837-3A60-D030-CAD1-E78E102B9C83}" dt="2021-01-29T12:08:56.422" v="146"/>
          <ac:spMkLst>
            <pc:docMk/>
            <pc:sldMk cId="1851397558" sldId="269"/>
            <ac:spMk id="28" creationId="{5816E978-1809-4EE5-9DFC-90ECA301A7BA}"/>
          </ac:spMkLst>
        </pc:spChg>
        <pc:picChg chg="add del mod ord modCrop">
          <ac:chgData name="John Sutton" userId="S::john.sutton@binfieldschool.com::4885eed0-07b8-43ff-96bf-448f8eb102ee" providerId="AD" clId="Web-{FCB22837-3A60-D030-CAD1-E78E102B9C83}" dt="2021-01-29T12:08:18.889" v="132"/>
          <ac:picMkLst>
            <pc:docMk/>
            <pc:sldMk cId="1851397558" sldId="269"/>
            <ac:picMk id="5" creationId="{31A9C303-0644-494A-BE40-54F978AC8CFA}"/>
          </ac:picMkLst>
        </pc:picChg>
        <pc:picChg chg="add del mod ord">
          <ac:chgData name="John Sutton" userId="S::john.sutton@binfieldschool.com::4885eed0-07b8-43ff-96bf-448f8eb102ee" providerId="AD" clId="Web-{FCB22837-3A60-D030-CAD1-E78E102B9C83}" dt="2021-01-29T12:08:18.030" v="131"/>
          <ac:picMkLst>
            <pc:docMk/>
            <pc:sldMk cId="1851397558" sldId="269"/>
            <ac:picMk id="6" creationId="{9C2A19D3-5FDF-42FB-AA31-1D0688F7CD06}"/>
          </ac:picMkLst>
        </pc:picChg>
        <pc:picChg chg="add del mod">
          <ac:chgData name="John Sutton" userId="S::john.sutton@binfieldschool.com::4885eed0-07b8-43ff-96bf-448f8eb102ee" providerId="AD" clId="Web-{FCB22837-3A60-D030-CAD1-E78E102B9C83}" dt="2021-01-29T12:08:19.827" v="133"/>
          <ac:picMkLst>
            <pc:docMk/>
            <pc:sldMk cId="1851397558" sldId="269"/>
            <ac:picMk id="7" creationId="{C9F062FA-6B20-4516-925D-DA8E4C3FD4B2}"/>
          </ac:picMkLst>
        </pc:picChg>
        <pc:picChg chg="add del mod ord">
          <ac:chgData name="John Sutton" userId="S::john.sutton@binfieldschool.com::4885eed0-07b8-43ff-96bf-448f8eb102ee" providerId="AD" clId="Web-{FCB22837-3A60-D030-CAD1-E78E102B9C83}" dt="2021-01-29T12:08:25.624" v="136"/>
          <ac:picMkLst>
            <pc:docMk/>
            <pc:sldMk cId="1851397558" sldId="269"/>
            <ac:picMk id="10" creationId="{AEE5097A-D19F-4C5F-A59A-FB0FC61BB1B7}"/>
          </ac:picMkLst>
        </pc:picChg>
        <pc:picChg chg="add">
          <ac:chgData name="John Sutton" userId="S::john.sutton@binfieldschool.com::4885eed0-07b8-43ff-96bf-448f8eb102ee" providerId="AD" clId="Web-{FCB22837-3A60-D030-CAD1-E78E102B9C83}" dt="2021-01-29T12:08:56.422" v="146"/>
          <ac:picMkLst>
            <pc:docMk/>
            <pc:sldMk cId="1851397558" sldId="269"/>
            <ac:picMk id="21" creationId="{68F5F5E3-4C93-403C-A9F6-75554AAD09D7}"/>
          </ac:picMkLst>
        </pc:picChg>
      </pc:sldChg>
      <pc:sldChg chg="addSp delSp modSp add replId">
        <pc:chgData name="John Sutton" userId="S::john.sutton@binfieldschool.com::4885eed0-07b8-43ff-96bf-448f8eb102ee" providerId="AD" clId="Web-{FCB22837-3A60-D030-CAD1-E78E102B9C83}" dt="2021-01-29T12:07:12.294" v="120"/>
        <pc:sldMkLst>
          <pc:docMk/>
          <pc:sldMk cId="2579687256" sldId="270"/>
        </pc:sldMkLst>
        <pc:spChg chg="del mod">
          <ac:chgData name="John Sutton" userId="S::john.sutton@binfieldschool.com::4885eed0-07b8-43ff-96bf-448f8eb102ee" providerId="AD" clId="Web-{FCB22837-3A60-D030-CAD1-E78E102B9C83}" dt="2021-01-29T12:07:02.153" v="115"/>
          <ac:spMkLst>
            <pc:docMk/>
            <pc:sldMk cId="2579687256" sldId="270"/>
            <ac:spMk id="2" creationId="{2C770403-2955-4146-AAFC-9F73CEBD35C5}"/>
          </ac:spMkLst>
        </pc:spChg>
        <pc:spChg chg="add">
          <ac:chgData name="John Sutton" userId="S::john.sutton@binfieldschool.com::4885eed0-07b8-43ff-96bf-448f8eb102ee" providerId="AD" clId="Web-{FCB22837-3A60-D030-CAD1-E78E102B9C83}" dt="2021-01-29T12:07:12.294" v="120"/>
          <ac:spMkLst>
            <pc:docMk/>
            <pc:sldMk cId="2579687256" sldId="270"/>
            <ac:spMk id="6" creationId="{6BC377B7-18F1-42AD-A1DD-E1D6A5B27CE9}"/>
          </ac:spMkLst>
        </pc:spChg>
        <pc:spChg chg="del">
          <ac:chgData name="John Sutton" userId="S::john.sutton@binfieldschool.com::4885eed0-07b8-43ff-96bf-448f8eb102ee" providerId="AD" clId="Web-{FCB22837-3A60-D030-CAD1-E78E102B9C83}" dt="2021-01-29T12:07:02.153" v="114"/>
          <ac:spMkLst>
            <pc:docMk/>
            <pc:sldMk cId="2579687256" sldId="270"/>
            <ac:spMk id="8" creationId="{954756D7-234B-420A-ABA4-2FEF6E6AA708}"/>
          </ac:spMkLst>
        </pc:spChg>
        <pc:spChg chg="add">
          <ac:chgData name="John Sutton" userId="S::john.sutton@binfieldschool.com::4885eed0-07b8-43ff-96bf-448f8eb102ee" providerId="AD" clId="Web-{FCB22837-3A60-D030-CAD1-E78E102B9C83}" dt="2021-01-29T12:07:12.294" v="120"/>
          <ac:spMkLst>
            <pc:docMk/>
            <pc:sldMk cId="2579687256" sldId="270"/>
            <ac:spMk id="10" creationId="{D8CD3F60-224B-4A33-8366-65BAA0E6ECD1}"/>
          </ac:spMkLst>
        </pc:spChg>
        <pc:spChg chg="del">
          <ac:chgData name="John Sutton" userId="S::john.sutton@binfieldschool.com::4885eed0-07b8-43ff-96bf-448f8eb102ee" providerId="AD" clId="Web-{FCB22837-3A60-D030-CAD1-E78E102B9C83}" dt="2021-01-29T12:07:02.153" v="117"/>
          <ac:spMkLst>
            <pc:docMk/>
            <pc:sldMk cId="2579687256" sldId="270"/>
            <ac:spMk id="37" creationId="{EB6D1D7F-141C-4D8E-BFBA-D95B68E16385}"/>
          </ac:spMkLst>
        </pc:spChg>
        <pc:spChg chg="del">
          <ac:chgData name="John Sutton" userId="S::john.sutton@binfieldschool.com::4885eed0-07b8-43ff-96bf-448f8eb102ee" providerId="AD" clId="Web-{FCB22837-3A60-D030-CAD1-E78E102B9C83}" dt="2021-01-29T12:07:02.153" v="116"/>
          <ac:spMkLst>
            <pc:docMk/>
            <pc:sldMk cId="2579687256" sldId="270"/>
            <ac:spMk id="39" creationId="{245B42B6-26F8-4E25-839B-FB38F13BEFFC}"/>
          </ac:spMkLst>
        </pc:spChg>
        <pc:picChg chg="add mod">
          <ac:chgData name="John Sutton" userId="S::john.sutton@binfieldschool.com::4885eed0-07b8-43ff-96bf-448f8eb102ee" providerId="AD" clId="Web-{FCB22837-3A60-D030-CAD1-E78E102B9C83}" dt="2021-01-29T12:07:12.294" v="120"/>
          <ac:picMkLst>
            <pc:docMk/>
            <pc:sldMk cId="2579687256" sldId="270"/>
            <ac:picMk id="3" creationId="{517F9373-CC26-4DC9-A721-3B5CABC97DFF}"/>
          </ac:picMkLst>
        </pc:picChg>
        <pc:picChg chg="del">
          <ac:chgData name="John Sutton" userId="S::john.sutton@binfieldschool.com::4885eed0-07b8-43ff-96bf-448f8eb102ee" providerId="AD" clId="Web-{FCB22837-3A60-D030-CAD1-E78E102B9C83}" dt="2021-01-29T12:07:02.153" v="113"/>
          <ac:picMkLst>
            <pc:docMk/>
            <pc:sldMk cId="2579687256" sldId="270"/>
            <ac:picMk id="4" creationId="{36CE8CE9-A811-4E5A-A0A1-29C9DCB143C9}"/>
          </ac:picMkLst>
        </pc:picChg>
        <pc:picChg chg="del">
          <ac:chgData name="John Sutton" userId="S::john.sutton@binfieldschool.com::4885eed0-07b8-43ff-96bf-448f8eb102ee" providerId="AD" clId="Web-{FCB22837-3A60-D030-CAD1-E78E102B9C83}" dt="2021-01-29T12:07:02.137" v="112"/>
          <ac:picMkLst>
            <pc:docMk/>
            <pc:sldMk cId="2579687256" sldId="270"/>
            <ac:picMk id="5" creationId="{48FDD82C-85F5-469D-88EA-17AD2858F7A0}"/>
          </ac:picMkLst>
        </pc:picChg>
      </pc:sldChg>
      <pc:sldChg chg="add replId">
        <pc:chgData name="John Sutton" userId="S::john.sutton@binfieldschool.com::4885eed0-07b8-43ff-96bf-448f8eb102ee" providerId="AD" clId="Web-{FCB22837-3A60-D030-CAD1-E78E102B9C83}" dt="2021-01-29T12:07:19.966" v="121"/>
        <pc:sldMkLst>
          <pc:docMk/>
          <pc:sldMk cId="1836458413" sldId="271"/>
        </pc:sldMkLst>
      </pc:sldChg>
      <pc:sldChg chg="add ord replId">
        <pc:chgData name="John Sutton" userId="S::john.sutton@binfieldschool.com::4885eed0-07b8-43ff-96bf-448f8eb102ee" providerId="AD" clId="Web-{FCB22837-3A60-D030-CAD1-E78E102B9C83}" dt="2021-01-29T12:08:32.796" v="137"/>
        <pc:sldMkLst>
          <pc:docMk/>
          <pc:sldMk cId="729314699" sldId="272"/>
        </pc:sldMkLst>
      </pc:sldChg>
      <pc:sldChg chg="addSp delSp modSp add replId">
        <pc:chgData name="John Sutton" userId="S::john.sutton@binfieldschool.com::4885eed0-07b8-43ff-96bf-448f8eb102ee" providerId="AD" clId="Web-{FCB22837-3A60-D030-CAD1-E78E102B9C83}" dt="2021-01-29T12:10:28.705" v="168" actId="1076"/>
        <pc:sldMkLst>
          <pc:docMk/>
          <pc:sldMk cId="3678795694" sldId="273"/>
        </pc:sldMkLst>
        <pc:spChg chg="mod ord">
          <ac:chgData name="John Sutton" userId="S::john.sutton@binfieldschool.com::4885eed0-07b8-43ff-96bf-448f8eb102ee" providerId="AD" clId="Web-{FCB22837-3A60-D030-CAD1-E78E102B9C83}" dt="2021-01-29T12:10:21.221" v="165"/>
          <ac:spMkLst>
            <pc:docMk/>
            <pc:sldMk cId="3678795694" sldId="273"/>
            <ac:spMk id="15" creationId="{85CC8962-D733-4AE5-8356-D39C1BCF08A8}"/>
          </ac:spMkLst>
        </pc:spChg>
        <pc:spChg chg="del">
          <ac:chgData name="John Sutton" userId="S::john.sutton@binfieldschool.com::4885eed0-07b8-43ff-96bf-448f8eb102ee" providerId="AD" clId="Web-{FCB22837-3A60-D030-CAD1-E78E102B9C83}" dt="2021-01-29T12:09:38.860" v="155"/>
          <ac:spMkLst>
            <pc:docMk/>
            <pc:sldMk cId="3678795694" sldId="273"/>
            <ac:spMk id="24" creationId="{09A1C012-8297-4361-ACE8-A2509FB18911}"/>
          </ac:spMkLst>
        </pc:spChg>
        <pc:spChg chg="del">
          <ac:chgData name="John Sutton" userId="S::john.sutton@binfieldschool.com::4885eed0-07b8-43ff-96bf-448f8eb102ee" providerId="AD" clId="Web-{FCB22837-3A60-D030-CAD1-E78E102B9C83}" dt="2021-01-29T12:09:38.860" v="155"/>
          <ac:spMkLst>
            <pc:docMk/>
            <pc:sldMk cId="3678795694" sldId="273"/>
            <ac:spMk id="26" creationId="{4AA13AD3-0A4F-475A-BEBB-DEEFF5C096C3}"/>
          </ac:spMkLst>
        </pc:spChg>
        <pc:spChg chg="del">
          <ac:chgData name="John Sutton" userId="S::john.sutton@binfieldschool.com::4885eed0-07b8-43ff-96bf-448f8eb102ee" providerId="AD" clId="Web-{FCB22837-3A60-D030-CAD1-E78E102B9C83}" dt="2021-01-29T12:09:38.860" v="155"/>
          <ac:spMkLst>
            <pc:docMk/>
            <pc:sldMk cId="3678795694" sldId="273"/>
            <ac:spMk id="28" creationId="{5816E978-1809-4EE5-9DFC-90ECA301A7BA}"/>
          </ac:spMkLst>
        </pc:spChg>
        <pc:spChg chg="add del">
          <ac:chgData name="John Sutton" userId="S::john.sutton@binfieldschool.com::4885eed0-07b8-43ff-96bf-448f8eb102ee" providerId="AD" clId="Web-{FCB22837-3A60-D030-CAD1-E78E102B9C83}" dt="2021-01-29T12:09:49.610" v="158"/>
          <ac:spMkLst>
            <pc:docMk/>
            <pc:sldMk cId="3678795694" sldId="273"/>
            <ac:spMk id="33" creationId="{09A1C012-8297-4361-ACE8-A2509FB18911}"/>
          </ac:spMkLst>
        </pc:spChg>
        <pc:spChg chg="add del">
          <ac:chgData name="John Sutton" userId="S::john.sutton@binfieldschool.com::4885eed0-07b8-43ff-96bf-448f8eb102ee" providerId="AD" clId="Web-{FCB22837-3A60-D030-CAD1-E78E102B9C83}" dt="2021-01-29T12:09:49.610" v="158"/>
          <ac:spMkLst>
            <pc:docMk/>
            <pc:sldMk cId="3678795694" sldId="273"/>
            <ac:spMk id="35" creationId="{4AA13AD3-0A4F-475A-BEBB-DEEFF5C096C3}"/>
          </ac:spMkLst>
        </pc:spChg>
        <pc:spChg chg="add del">
          <ac:chgData name="John Sutton" userId="S::john.sutton@binfieldschool.com::4885eed0-07b8-43ff-96bf-448f8eb102ee" providerId="AD" clId="Web-{FCB22837-3A60-D030-CAD1-E78E102B9C83}" dt="2021-01-29T12:09:49.610" v="158"/>
          <ac:spMkLst>
            <pc:docMk/>
            <pc:sldMk cId="3678795694" sldId="273"/>
            <ac:spMk id="37" creationId="{5816E978-1809-4EE5-9DFC-90ECA301A7BA}"/>
          </ac:spMkLst>
        </pc:spChg>
        <pc:spChg chg="add del">
          <ac:chgData name="John Sutton" userId="S::john.sutton@binfieldschool.com::4885eed0-07b8-43ff-96bf-448f8eb102ee" providerId="AD" clId="Web-{FCB22837-3A60-D030-CAD1-E78E102B9C83}" dt="2021-01-29T12:10:21.221" v="165"/>
          <ac:spMkLst>
            <pc:docMk/>
            <pc:sldMk cId="3678795694" sldId="273"/>
            <ac:spMk id="42" creationId="{09A1C012-8297-4361-ACE8-A2509FB18911}"/>
          </ac:spMkLst>
        </pc:spChg>
        <pc:spChg chg="add del">
          <ac:chgData name="John Sutton" userId="S::john.sutton@binfieldschool.com::4885eed0-07b8-43ff-96bf-448f8eb102ee" providerId="AD" clId="Web-{FCB22837-3A60-D030-CAD1-E78E102B9C83}" dt="2021-01-29T12:10:21.221" v="165"/>
          <ac:spMkLst>
            <pc:docMk/>
            <pc:sldMk cId="3678795694" sldId="273"/>
            <ac:spMk id="44" creationId="{4AA13AD3-0A4F-475A-BEBB-DEEFF5C096C3}"/>
          </ac:spMkLst>
        </pc:spChg>
        <pc:spChg chg="add del">
          <ac:chgData name="John Sutton" userId="S::john.sutton@binfieldschool.com::4885eed0-07b8-43ff-96bf-448f8eb102ee" providerId="AD" clId="Web-{FCB22837-3A60-D030-CAD1-E78E102B9C83}" dt="2021-01-29T12:10:21.221" v="165"/>
          <ac:spMkLst>
            <pc:docMk/>
            <pc:sldMk cId="3678795694" sldId="273"/>
            <ac:spMk id="46" creationId="{365A786E-9028-443F-8713-B9552D9A2355}"/>
          </ac:spMkLst>
        </pc:spChg>
        <pc:spChg chg="add">
          <ac:chgData name="John Sutton" userId="S::john.sutton@binfieldschool.com::4885eed0-07b8-43ff-96bf-448f8eb102ee" providerId="AD" clId="Web-{FCB22837-3A60-D030-CAD1-E78E102B9C83}" dt="2021-01-29T12:10:21.221" v="165"/>
          <ac:spMkLst>
            <pc:docMk/>
            <pc:sldMk cId="3678795694" sldId="273"/>
            <ac:spMk id="51" creationId="{09A1C012-8297-4361-ACE8-A2509FB18911}"/>
          </ac:spMkLst>
        </pc:spChg>
        <pc:spChg chg="add">
          <ac:chgData name="John Sutton" userId="S::john.sutton@binfieldschool.com::4885eed0-07b8-43ff-96bf-448f8eb102ee" providerId="AD" clId="Web-{FCB22837-3A60-D030-CAD1-E78E102B9C83}" dt="2021-01-29T12:10:21.221" v="165"/>
          <ac:spMkLst>
            <pc:docMk/>
            <pc:sldMk cId="3678795694" sldId="273"/>
            <ac:spMk id="53" creationId="{4AA13AD3-0A4F-475A-BEBB-DEEFF5C096C3}"/>
          </ac:spMkLst>
        </pc:spChg>
        <pc:spChg chg="add">
          <ac:chgData name="John Sutton" userId="S::john.sutton@binfieldschool.com::4885eed0-07b8-43ff-96bf-448f8eb102ee" providerId="AD" clId="Web-{FCB22837-3A60-D030-CAD1-E78E102B9C83}" dt="2021-01-29T12:10:21.221" v="165"/>
          <ac:spMkLst>
            <pc:docMk/>
            <pc:sldMk cId="3678795694" sldId="273"/>
            <ac:spMk id="55" creationId="{52F9B1C2-7D20-4F91-A660-197C98B9A3B1}"/>
          </ac:spMkLst>
        </pc:spChg>
        <pc:spChg chg="add">
          <ac:chgData name="John Sutton" userId="S::john.sutton@binfieldschool.com::4885eed0-07b8-43ff-96bf-448f8eb102ee" providerId="AD" clId="Web-{FCB22837-3A60-D030-CAD1-E78E102B9C83}" dt="2021-01-29T12:10:21.221" v="165"/>
          <ac:spMkLst>
            <pc:docMk/>
            <pc:sldMk cId="3678795694" sldId="273"/>
            <ac:spMk id="57" creationId="{A89C4E6E-ECA4-40E5-A54E-13E92B678E8C}"/>
          </ac:spMkLst>
        </pc:spChg>
        <pc:picChg chg="add del mod">
          <ac:chgData name="John Sutton" userId="S::john.sutton@binfieldschool.com::4885eed0-07b8-43ff-96bf-448f8eb102ee" providerId="AD" clId="Web-{FCB22837-3A60-D030-CAD1-E78E102B9C83}" dt="2021-01-29T12:10:16.127" v="163"/>
          <ac:picMkLst>
            <pc:docMk/>
            <pc:sldMk cId="3678795694" sldId="273"/>
            <ac:picMk id="2" creationId="{DD73CFB8-E561-4056-A5BF-35E537838D1A}"/>
          </ac:picMkLst>
        </pc:picChg>
        <pc:picChg chg="add mod">
          <ac:chgData name="John Sutton" userId="S::john.sutton@binfieldschool.com::4885eed0-07b8-43ff-96bf-448f8eb102ee" providerId="AD" clId="Web-{FCB22837-3A60-D030-CAD1-E78E102B9C83}" dt="2021-01-29T12:10:28.705" v="168" actId="1076"/>
          <ac:picMkLst>
            <pc:docMk/>
            <pc:sldMk cId="3678795694" sldId="273"/>
            <ac:picMk id="3" creationId="{9AD207AA-AF4D-4918-B6E2-2299515873E4}"/>
          </ac:picMkLst>
        </pc:picChg>
        <pc:picChg chg="del">
          <ac:chgData name="John Sutton" userId="S::john.sutton@binfieldschool.com::4885eed0-07b8-43ff-96bf-448f8eb102ee" providerId="AD" clId="Web-{FCB22837-3A60-D030-CAD1-E78E102B9C83}" dt="2021-01-29T12:09:27.704" v="154"/>
          <ac:picMkLst>
            <pc:docMk/>
            <pc:sldMk cId="3678795694" sldId="273"/>
            <ac:picMk id="21" creationId="{68F5F5E3-4C93-403C-A9F6-75554AAD09D7}"/>
          </ac:picMkLst>
        </pc:picChg>
      </pc:sldChg>
      <pc:sldChg chg="addSp delSp modSp add replId">
        <pc:chgData name="John Sutton" userId="S::john.sutton@binfieldschool.com::4885eed0-07b8-43ff-96bf-448f8eb102ee" providerId="AD" clId="Web-{FCB22837-3A60-D030-CAD1-E78E102B9C83}" dt="2021-01-29T12:12:50.740" v="183"/>
        <pc:sldMkLst>
          <pc:docMk/>
          <pc:sldMk cId="2637690196" sldId="274"/>
        </pc:sldMkLst>
        <pc:spChg chg="mod">
          <ac:chgData name="John Sutton" userId="S::john.sutton@binfieldschool.com::4885eed0-07b8-43ff-96bf-448f8eb102ee" providerId="AD" clId="Web-{FCB22837-3A60-D030-CAD1-E78E102B9C83}" dt="2021-01-29T12:12:41.287" v="180"/>
          <ac:spMkLst>
            <pc:docMk/>
            <pc:sldMk cId="2637690196" sldId="274"/>
            <ac:spMk id="15" creationId="{85CC8962-D733-4AE5-8356-D39C1BCF08A8}"/>
          </ac:spMkLst>
        </pc:spChg>
        <pc:spChg chg="del">
          <ac:chgData name="John Sutton" userId="S::john.sutton@binfieldschool.com::4885eed0-07b8-43ff-96bf-448f8eb102ee" providerId="AD" clId="Web-{FCB22837-3A60-D030-CAD1-E78E102B9C83}" dt="2021-01-29T12:12:41.287" v="180"/>
          <ac:spMkLst>
            <pc:docMk/>
            <pc:sldMk cId="2637690196" sldId="274"/>
            <ac:spMk id="51" creationId="{09A1C012-8297-4361-ACE8-A2509FB18911}"/>
          </ac:spMkLst>
        </pc:spChg>
        <pc:spChg chg="del">
          <ac:chgData name="John Sutton" userId="S::john.sutton@binfieldschool.com::4885eed0-07b8-43ff-96bf-448f8eb102ee" providerId="AD" clId="Web-{FCB22837-3A60-D030-CAD1-E78E102B9C83}" dt="2021-01-29T12:12:41.287" v="180"/>
          <ac:spMkLst>
            <pc:docMk/>
            <pc:sldMk cId="2637690196" sldId="274"/>
            <ac:spMk id="53" creationId="{4AA13AD3-0A4F-475A-BEBB-DEEFF5C096C3}"/>
          </ac:spMkLst>
        </pc:spChg>
        <pc:spChg chg="del">
          <ac:chgData name="John Sutton" userId="S::john.sutton@binfieldschool.com::4885eed0-07b8-43ff-96bf-448f8eb102ee" providerId="AD" clId="Web-{FCB22837-3A60-D030-CAD1-E78E102B9C83}" dt="2021-01-29T12:12:41.287" v="180"/>
          <ac:spMkLst>
            <pc:docMk/>
            <pc:sldMk cId="2637690196" sldId="274"/>
            <ac:spMk id="55" creationId="{52F9B1C2-7D20-4F91-A660-197C98B9A3B1}"/>
          </ac:spMkLst>
        </pc:spChg>
        <pc:spChg chg="del">
          <ac:chgData name="John Sutton" userId="S::john.sutton@binfieldschool.com::4885eed0-07b8-43ff-96bf-448f8eb102ee" providerId="AD" clId="Web-{FCB22837-3A60-D030-CAD1-E78E102B9C83}" dt="2021-01-29T12:12:41.287" v="180"/>
          <ac:spMkLst>
            <pc:docMk/>
            <pc:sldMk cId="2637690196" sldId="274"/>
            <ac:spMk id="57" creationId="{A89C4E6E-ECA4-40E5-A54E-13E92B678E8C}"/>
          </ac:spMkLst>
        </pc:spChg>
        <pc:spChg chg="add">
          <ac:chgData name="John Sutton" userId="S::john.sutton@binfieldschool.com::4885eed0-07b8-43ff-96bf-448f8eb102ee" providerId="AD" clId="Web-{FCB22837-3A60-D030-CAD1-E78E102B9C83}" dt="2021-01-29T12:12:41.287" v="180"/>
          <ac:spMkLst>
            <pc:docMk/>
            <pc:sldMk cId="2637690196" sldId="274"/>
            <ac:spMk id="62" creationId="{09A1C012-8297-4361-ACE8-A2509FB18911}"/>
          </ac:spMkLst>
        </pc:spChg>
        <pc:spChg chg="add">
          <ac:chgData name="John Sutton" userId="S::john.sutton@binfieldschool.com::4885eed0-07b8-43ff-96bf-448f8eb102ee" providerId="AD" clId="Web-{FCB22837-3A60-D030-CAD1-E78E102B9C83}" dt="2021-01-29T12:12:41.287" v="180"/>
          <ac:spMkLst>
            <pc:docMk/>
            <pc:sldMk cId="2637690196" sldId="274"/>
            <ac:spMk id="64" creationId="{4AA13AD3-0A4F-475A-BEBB-DEEFF5C096C3}"/>
          </ac:spMkLst>
        </pc:spChg>
        <pc:spChg chg="add">
          <ac:chgData name="John Sutton" userId="S::john.sutton@binfieldschool.com::4885eed0-07b8-43ff-96bf-448f8eb102ee" providerId="AD" clId="Web-{FCB22837-3A60-D030-CAD1-E78E102B9C83}" dt="2021-01-29T12:12:41.287" v="180"/>
          <ac:spMkLst>
            <pc:docMk/>
            <pc:sldMk cId="2637690196" sldId="274"/>
            <ac:spMk id="66" creationId="{5C60DF7C-88F0-40A5-96EC-BABE7A4A39AA}"/>
          </ac:spMkLst>
        </pc:spChg>
        <pc:picChg chg="add mod modCrop">
          <ac:chgData name="John Sutton" userId="S::john.sutton@binfieldschool.com::4885eed0-07b8-43ff-96bf-448f8eb102ee" providerId="AD" clId="Web-{FCB22837-3A60-D030-CAD1-E78E102B9C83}" dt="2021-01-29T12:12:50.740" v="183"/>
          <ac:picMkLst>
            <pc:docMk/>
            <pc:sldMk cId="2637690196" sldId="274"/>
            <ac:picMk id="2" creationId="{AA26629C-BDC4-4CA8-9874-273205E95530}"/>
          </ac:picMkLst>
        </pc:picChg>
        <pc:picChg chg="del">
          <ac:chgData name="John Sutton" userId="S::john.sutton@binfieldschool.com::4885eed0-07b8-43ff-96bf-448f8eb102ee" providerId="AD" clId="Web-{FCB22837-3A60-D030-CAD1-E78E102B9C83}" dt="2021-01-29T12:12:24.958" v="170"/>
          <ac:picMkLst>
            <pc:docMk/>
            <pc:sldMk cId="2637690196" sldId="274"/>
            <ac:picMk id="3" creationId="{9AD207AA-AF4D-4918-B6E2-2299515873E4}"/>
          </ac:picMkLst>
        </pc:picChg>
      </pc:sldChg>
      <pc:sldChg chg="addSp delSp modSp add replId">
        <pc:chgData name="John Sutton" userId="S::john.sutton@binfieldschool.com::4885eed0-07b8-43ff-96bf-448f8eb102ee" providerId="AD" clId="Web-{FCB22837-3A60-D030-CAD1-E78E102B9C83}" dt="2021-01-29T12:18:58.062" v="254"/>
        <pc:sldMkLst>
          <pc:docMk/>
          <pc:sldMk cId="3654646369" sldId="275"/>
        </pc:sldMkLst>
        <pc:spChg chg="add mod">
          <ac:chgData name="John Sutton" userId="S::john.sutton@binfieldschool.com::4885eed0-07b8-43ff-96bf-448f8eb102ee" providerId="AD" clId="Web-{FCB22837-3A60-D030-CAD1-E78E102B9C83}" dt="2021-01-29T12:18:58.062" v="254"/>
          <ac:spMkLst>
            <pc:docMk/>
            <pc:sldMk cId="3654646369" sldId="275"/>
            <ac:spMk id="3" creationId="{2608E3C3-92F2-4B5A-9430-3F41C3C1F9E7}"/>
          </ac:spMkLst>
        </pc:spChg>
        <pc:spChg chg="add mod">
          <ac:chgData name="John Sutton" userId="S::john.sutton@binfieldschool.com::4885eed0-07b8-43ff-96bf-448f8eb102ee" providerId="AD" clId="Web-{FCB22837-3A60-D030-CAD1-E78E102B9C83}" dt="2021-01-29T12:18:58.062" v="254"/>
          <ac:spMkLst>
            <pc:docMk/>
            <pc:sldMk cId="3654646369" sldId="275"/>
            <ac:spMk id="5" creationId="{8BB28762-5BB7-4C60-A85A-A16FE09484C6}"/>
          </ac:spMkLst>
        </pc:spChg>
        <pc:spChg chg="mod">
          <ac:chgData name="John Sutton" userId="S::john.sutton@binfieldschool.com::4885eed0-07b8-43ff-96bf-448f8eb102ee" providerId="AD" clId="Web-{FCB22837-3A60-D030-CAD1-E78E102B9C83}" dt="2021-01-29T12:18:58.062" v="254"/>
          <ac:spMkLst>
            <pc:docMk/>
            <pc:sldMk cId="3654646369" sldId="275"/>
            <ac:spMk id="15" creationId="{85CC8962-D733-4AE5-8356-D39C1BCF08A8}"/>
          </ac:spMkLst>
        </pc:spChg>
        <pc:spChg chg="del">
          <ac:chgData name="John Sutton" userId="S::john.sutton@binfieldschool.com::4885eed0-07b8-43ff-96bf-448f8eb102ee" providerId="AD" clId="Web-{FCB22837-3A60-D030-CAD1-E78E102B9C83}" dt="2021-01-29T12:18:58.062" v="254"/>
          <ac:spMkLst>
            <pc:docMk/>
            <pc:sldMk cId="3654646369" sldId="275"/>
            <ac:spMk id="62" creationId="{09A1C012-8297-4361-ACE8-A2509FB18911}"/>
          </ac:spMkLst>
        </pc:spChg>
        <pc:spChg chg="del">
          <ac:chgData name="John Sutton" userId="S::john.sutton@binfieldschool.com::4885eed0-07b8-43ff-96bf-448f8eb102ee" providerId="AD" clId="Web-{FCB22837-3A60-D030-CAD1-E78E102B9C83}" dt="2021-01-29T12:18:58.062" v="254"/>
          <ac:spMkLst>
            <pc:docMk/>
            <pc:sldMk cId="3654646369" sldId="275"/>
            <ac:spMk id="64" creationId="{4AA13AD3-0A4F-475A-BEBB-DEEFF5C096C3}"/>
          </ac:spMkLst>
        </pc:spChg>
        <pc:spChg chg="del">
          <ac:chgData name="John Sutton" userId="S::john.sutton@binfieldschool.com::4885eed0-07b8-43ff-96bf-448f8eb102ee" providerId="AD" clId="Web-{FCB22837-3A60-D030-CAD1-E78E102B9C83}" dt="2021-01-29T12:18:58.062" v="254"/>
          <ac:spMkLst>
            <pc:docMk/>
            <pc:sldMk cId="3654646369" sldId="275"/>
            <ac:spMk id="66" creationId="{5C60DF7C-88F0-40A5-96EC-BABE7A4A39AA}"/>
          </ac:spMkLst>
        </pc:spChg>
        <pc:spChg chg="add">
          <ac:chgData name="John Sutton" userId="S::john.sutton@binfieldschool.com::4885eed0-07b8-43ff-96bf-448f8eb102ee" providerId="AD" clId="Web-{FCB22837-3A60-D030-CAD1-E78E102B9C83}" dt="2021-01-29T12:18:58.062" v="254"/>
          <ac:spMkLst>
            <pc:docMk/>
            <pc:sldMk cId="3654646369" sldId="275"/>
            <ac:spMk id="71" creationId="{1D153959-30FA-4987-A094-7243641F474B}"/>
          </ac:spMkLst>
        </pc:spChg>
        <pc:spChg chg="add">
          <ac:chgData name="John Sutton" userId="S::john.sutton@binfieldschool.com::4885eed0-07b8-43ff-96bf-448f8eb102ee" providerId="AD" clId="Web-{FCB22837-3A60-D030-CAD1-E78E102B9C83}" dt="2021-01-29T12:18:58.062" v="254"/>
          <ac:spMkLst>
            <pc:docMk/>
            <pc:sldMk cId="3654646369" sldId="275"/>
            <ac:spMk id="73" creationId="{EB6D1D7F-141C-4D8E-BFBA-D95B68E16385}"/>
          </ac:spMkLst>
        </pc:spChg>
        <pc:spChg chg="add">
          <ac:chgData name="John Sutton" userId="S::john.sutton@binfieldschool.com::4885eed0-07b8-43ff-96bf-448f8eb102ee" providerId="AD" clId="Web-{FCB22837-3A60-D030-CAD1-E78E102B9C83}" dt="2021-01-29T12:18:58.062" v="254"/>
          <ac:spMkLst>
            <pc:docMk/>
            <pc:sldMk cId="3654646369" sldId="275"/>
            <ac:spMk id="75" creationId="{B7B54865-0417-4422-B63B-3E74C04CD741}"/>
          </ac:spMkLst>
        </pc:spChg>
        <pc:spChg chg="add">
          <ac:chgData name="John Sutton" userId="S::john.sutton@binfieldschool.com::4885eed0-07b8-43ff-96bf-448f8eb102ee" providerId="AD" clId="Web-{FCB22837-3A60-D030-CAD1-E78E102B9C83}" dt="2021-01-29T12:18:58.062" v="254"/>
          <ac:spMkLst>
            <pc:docMk/>
            <pc:sldMk cId="3654646369" sldId="275"/>
            <ac:spMk id="77" creationId="{4815D795-EBA0-4245-89F8-B459481683FB}"/>
          </ac:spMkLst>
        </pc:spChg>
        <pc:picChg chg="del">
          <ac:chgData name="John Sutton" userId="S::john.sutton@binfieldschool.com::4885eed0-07b8-43ff-96bf-448f8eb102ee" providerId="AD" clId="Web-{FCB22837-3A60-D030-CAD1-E78E102B9C83}" dt="2021-01-29T12:17:42.466" v="191"/>
          <ac:picMkLst>
            <pc:docMk/>
            <pc:sldMk cId="3654646369" sldId="275"/>
            <ac:picMk id="2" creationId="{AA26629C-BDC4-4CA8-9874-273205E95530}"/>
          </ac:picMkLst>
        </pc:picChg>
        <pc:picChg chg="add mod ord">
          <ac:chgData name="John Sutton" userId="S::john.sutton@binfieldschool.com::4885eed0-07b8-43ff-96bf-448f8eb102ee" providerId="AD" clId="Web-{FCB22837-3A60-D030-CAD1-E78E102B9C83}" dt="2021-01-29T12:18:58.062" v="254"/>
          <ac:picMkLst>
            <pc:docMk/>
            <pc:sldMk cId="3654646369" sldId="275"/>
            <ac:picMk id="4" creationId="{CB72AF08-50CC-472C-9B1A-B33395984B79}"/>
          </ac:picMkLst>
        </pc:picChg>
      </pc:sldChg>
    </pc:docChg>
  </pc:docChgLst>
  <pc:docChgLst>
    <pc:chgData name="John Sutton" userId="S::john.sutton@binfieldschool.com::4885eed0-07b8-43ff-96bf-448f8eb102ee" providerId="AD" clId="Web-{390A27E4-5C21-464F-A996-290410C19528}"/>
    <pc:docChg chg="addSld delSld modSld addMainMaster delMainMaster">
      <pc:chgData name="John Sutton" userId="S::john.sutton@binfieldschool.com::4885eed0-07b8-43ff-96bf-448f8eb102ee" providerId="AD" clId="Web-{390A27E4-5C21-464F-A996-290410C19528}" dt="2021-01-29T11:57:13.295" v="233" actId="20577"/>
      <pc:docMkLst>
        <pc:docMk/>
      </pc:docMkLst>
      <pc:sldChg chg="addSp modSp mod setBg modClrScheme setClrOvrMap chgLayout">
        <pc:chgData name="John Sutton" userId="S::john.sutton@binfieldschool.com::4885eed0-07b8-43ff-96bf-448f8eb102ee" providerId="AD" clId="Web-{390A27E4-5C21-464F-A996-290410C19528}" dt="2021-01-29T11:46:25.711" v="26" actId="20577"/>
        <pc:sldMkLst>
          <pc:docMk/>
          <pc:sldMk cId="109857222" sldId="256"/>
        </pc:sldMkLst>
        <pc:spChg chg="mod">
          <ac:chgData name="John Sutton" userId="S::john.sutton@binfieldschool.com::4885eed0-07b8-43ff-96bf-448f8eb102ee" providerId="AD" clId="Web-{390A27E4-5C21-464F-A996-290410C19528}" dt="2021-01-29T11:46:05.647" v="5"/>
          <ac:spMkLst>
            <pc:docMk/>
            <pc:sldMk cId="109857222" sldId="256"/>
            <ac:spMk id="2" creationId="{00000000-0000-0000-0000-000000000000}"/>
          </ac:spMkLst>
        </pc:spChg>
        <pc:spChg chg="mod">
          <ac:chgData name="John Sutton" userId="S::john.sutton@binfieldschool.com::4885eed0-07b8-43ff-96bf-448f8eb102ee" providerId="AD" clId="Web-{390A27E4-5C21-464F-A996-290410C19528}" dt="2021-01-29T11:46:25.711" v="26" actId="20577"/>
          <ac:spMkLst>
            <pc:docMk/>
            <pc:sldMk cId="109857222" sldId="256"/>
            <ac:spMk id="3" creationId="{00000000-0000-0000-0000-000000000000}"/>
          </ac:spMkLst>
        </pc:spChg>
        <pc:spChg chg="add">
          <ac:chgData name="John Sutton" userId="S::john.sutton@binfieldschool.com::4885eed0-07b8-43ff-96bf-448f8eb102ee" providerId="AD" clId="Web-{390A27E4-5C21-464F-A996-290410C19528}" dt="2021-01-29T11:46:05.647" v="5"/>
          <ac:spMkLst>
            <pc:docMk/>
            <pc:sldMk cId="109857222" sldId="256"/>
            <ac:spMk id="9" creationId="{4AA13AD3-0A4F-475A-BEBB-DEEFF5C096C3}"/>
          </ac:spMkLst>
        </pc:spChg>
        <pc:spChg chg="add">
          <ac:chgData name="John Sutton" userId="S::john.sutton@binfieldschool.com::4885eed0-07b8-43ff-96bf-448f8eb102ee" providerId="AD" clId="Web-{390A27E4-5C21-464F-A996-290410C19528}" dt="2021-01-29T11:46:05.647" v="5"/>
          <ac:spMkLst>
            <pc:docMk/>
            <pc:sldMk cId="109857222" sldId="256"/>
            <ac:spMk id="11" creationId="{52F9B1C2-7D20-4F91-A660-197C98B9A3B1}"/>
          </ac:spMkLst>
        </pc:spChg>
        <pc:spChg chg="add">
          <ac:chgData name="John Sutton" userId="S::john.sutton@binfieldschool.com::4885eed0-07b8-43ff-96bf-448f8eb102ee" providerId="AD" clId="Web-{390A27E4-5C21-464F-A996-290410C19528}" dt="2021-01-29T11:46:05.647" v="5"/>
          <ac:spMkLst>
            <pc:docMk/>
            <pc:sldMk cId="109857222" sldId="256"/>
            <ac:spMk id="13" creationId="{A89C4E6E-ECA4-40E5-A54E-13E92B678E8C}"/>
          </ac:spMkLst>
        </pc:spChg>
        <pc:picChg chg="add">
          <ac:chgData name="John Sutton" userId="S::john.sutton@binfieldschool.com::4885eed0-07b8-43ff-96bf-448f8eb102ee" providerId="AD" clId="Web-{390A27E4-5C21-464F-A996-290410C19528}" dt="2021-01-29T11:46:05.647" v="5"/>
          <ac:picMkLst>
            <pc:docMk/>
            <pc:sldMk cId="109857222" sldId="256"/>
            <ac:picMk id="4" creationId="{D90F564D-D8E4-4500-ADAE-0B48094336CD}"/>
          </ac:picMkLst>
        </pc:picChg>
      </pc:sldChg>
      <pc:sldChg chg="addSp delSp modSp new mod setBg">
        <pc:chgData name="John Sutton" userId="S::john.sutton@binfieldschool.com::4885eed0-07b8-43ff-96bf-448f8eb102ee" providerId="AD" clId="Web-{390A27E4-5C21-464F-A996-290410C19528}" dt="2021-01-29T11:50:01.661" v="85"/>
        <pc:sldMkLst>
          <pc:docMk/>
          <pc:sldMk cId="511880699" sldId="257"/>
        </pc:sldMkLst>
        <pc:spChg chg="mod">
          <ac:chgData name="John Sutton" userId="S::john.sutton@binfieldschool.com::4885eed0-07b8-43ff-96bf-448f8eb102ee" providerId="AD" clId="Web-{390A27E4-5C21-464F-A996-290410C19528}" dt="2021-01-29T11:50:01.661" v="85"/>
          <ac:spMkLst>
            <pc:docMk/>
            <pc:sldMk cId="511880699" sldId="257"/>
            <ac:spMk id="2" creationId="{2C580FC5-B48C-4112-BBD3-C6C62CFD6A59}"/>
          </ac:spMkLst>
        </pc:spChg>
        <pc:spChg chg="del">
          <ac:chgData name="John Sutton" userId="S::john.sutton@binfieldschool.com::4885eed0-07b8-43ff-96bf-448f8eb102ee" providerId="AD" clId="Web-{390A27E4-5C21-464F-A996-290410C19528}" dt="2021-01-29T11:50:01.661" v="85"/>
          <ac:spMkLst>
            <pc:docMk/>
            <pc:sldMk cId="511880699" sldId="257"/>
            <ac:spMk id="3" creationId="{FF9423D5-209B-42FC-95DE-5483FFCE6598}"/>
          </ac:spMkLst>
        </pc:spChg>
        <pc:spChg chg="add">
          <ac:chgData name="John Sutton" userId="S::john.sutton@binfieldschool.com::4885eed0-07b8-43ff-96bf-448f8eb102ee" providerId="AD" clId="Web-{390A27E4-5C21-464F-A996-290410C19528}" dt="2021-01-29T11:50:01.661" v="85"/>
          <ac:spMkLst>
            <pc:docMk/>
            <pc:sldMk cId="511880699" sldId="257"/>
            <ac:spMk id="9" creationId="{09A1C012-8297-4361-ACE8-A2509FB18911}"/>
          </ac:spMkLst>
        </pc:spChg>
        <pc:spChg chg="add">
          <ac:chgData name="John Sutton" userId="S::john.sutton@binfieldschool.com::4885eed0-07b8-43ff-96bf-448f8eb102ee" providerId="AD" clId="Web-{390A27E4-5C21-464F-A996-290410C19528}" dt="2021-01-29T11:50:01.661" v="85"/>
          <ac:spMkLst>
            <pc:docMk/>
            <pc:sldMk cId="511880699" sldId="257"/>
            <ac:spMk id="11" creationId="{4AA13AD3-0A4F-475A-BEBB-DEEFF5C096C3}"/>
          </ac:spMkLst>
        </pc:spChg>
        <pc:spChg chg="add">
          <ac:chgData name="John Sutton" userId="S::john.sutton@binfieldschool.com::4885eed0-07b8-43ff-96bf-448f8eb102ee" providerId="AD" clId="Web-{390A27E4-5C21-464F-A996-290410C19528}" dt="2021-01-29T11:50:01.661" v="85"/>
          <ac:spMkLst>
            <pc:docMk/>
            <pc:sldMk cId="511880699" sldId="257"/>
            <ac:spMk id="13" creationId="{1C2F3FA0-960A-435A-AC72-8ADCBF50F7D2}"/>
          </ac:spMkLst>
        </pc:spChg>
        <pc:picChg chg="add">
          <ac:chgData name="John Sutton" userId="S::john.sutton@binfieldschool.com::4885eed0-07b8-43ff-96bf-448f8eb102ee" providerId="AD" clId="Web-{390A27E4-5C21-464F-A996-290410C19528}" dt="2021-01-29T11:50:01.661" v="85"/>
          <ac:picMkLst>
            <pc:docMk/>
            <pc:sldMk cId="511880699" sldId="257"/>
            <ac:picMk id="5" creationId="{1F2F769B-71E3-4166-A4AF-FB51639B1FDE}"/>
          </ac:picMkLst>
        </pc:picChg>
      </pc:sldChg>
      <pc:sldChg chg="addSp delSp modSp new del">
        <pc:chgData name="John Sutton" userId="S::john.sutton@binfieldschool.com::4885eed0-07b8-43ff-96bf-448f8eb102ee" providerId="AD" clId="Web-{390A27E4-5C21-464F-A996-290410C19528}" dt="2021-01-29T11:53:17.391" v="144"/>
        <pc:sldMkLst>
          <pc:docMk/>
          <pc:sldMk cId="2321485997" sldId="258"/>
        </pc:sldMkLst>
        <pc:spChg chg="del">
          <ac:chgData name="John Sutton" userId="S::john.sutton@binfieldschool.com::4885eed0-07b8-43ff-96bf-448f8eb102ee" providerId="AD" clId="Web-{390A27E4-5C21-464F-A996-290410C19528}" dt="2021-01-29T11:47:53.029" v="44"/>
          <ac:spMkLst>
            <pc:docMk/>
            <pc:sldMk cId="2321485997" sldId="258"/>
            <ac:spMk id="2" creationId="{8963FE71-041A-42C3-A44A-279CA5DA9114}"/>
          </ac:spMkLst>
        </pc:spChg>
        <pc:spChg chg="del">
          <ac:chgData name="John Sutton" userId="S::john.sutton@binfieldschool.com::4885eed0-07b8-43ff-96bf-448f8eb102ee" providerId="AD" clId="Web-{390A27E4-5C21-464F-A996-290410C19528}" dt="2021-01-29T11:47:53.966" v="45"/>
          <ac:spMkLst>
            <pc:docMk/>
            <pc:sldMk cId="2321485997" sldId="258"/>
            <ac:spMk id="3" creationId="{6F09F589-4908-4AB0-965A-C2F6264E30BC}"/>
          </ac:spMkLst>
        </pc:spChg>
        <pc:spChg chg="del">
          <ac:chgData name="John Sutton" userId="S::john.sutton@binfieldschool.com::4885eed0-07b8-43ff-96bf-448f8eb102ee" providerId="AD" clId="Web-{390A27E4-5C21-464F-A996-290410C19528}" dt="2021-01-29T11:48:00.248" v="47"/>
          <ac:spMkLst>
            <pc:docMk/>
            <pc:sldMk cId="2321485997" sldId="258"/>
            <ac:spMk id="4" creationId="{956F9D38-BFFD-499D-98A1-D22FBFAD8839}"/>
          </ac:spMkLst>
        </pc:spChg>
        <pc:spChg chg="del">
          <ac:chgData name="John Sutton" userId="S::john.sutton@binfieldschool.com::4885eed0-07b8-43ff-96bf-448f8eb102ee" providerId="AD" clId="Web-{390A27E4-5C21-464F-A996-290410C19528}" dt="2021-01-29T11:47:58.107" v="46"/>
          <ac:spMkLst>
            <pc:docMk/>
            <pc:sldMk cId="2321485997" sldId="258"/>
            <ac:spMk id="5" creationId="{1E9B6EFD-B481-486B-9B95-9DB93D65E838}"/>
          </ac:spMkLst>
        </pc:spChg>
        <pc:spChg chg="mod">
          <ac:chgData name="John Sutton" userId="S::john.sutton@binfieldschool.com::4885eed0-07b8-43ff-96bf-448f8eb102ee" providerId="AD" clId="Web-{390A27E4-5C21-464F-A996-290410C19528}" dt="2021-01-29T11:51:55.730" v="110" actId="20577"/>
          <ac:spMkLst>
            <pc:docMk/>
            <pc:sldMk cId="2321485997" sldId="258"/>
            <ac:spMk id="6" creationId="{374A2182-EC8B-495F-97E0-AAEA72D16883}"/>
          </ac:spMkLst>
        </pc:spChg>
        <pc:spChg chg="add del topLvl">
          <ac:chgData name="John Sutton" userId="S::john.sutton@binfieldschool.com::4885eed0-07b8-43ff-96bf-448f8eb102ee" providerId="AD" clId="Web-{390A27E4-5C21-464F-A996-290410C19528}" dt="2021-01-29T11:50:42.304" v="97"/>
          <ac:spMkLst>
            <pc:docMk/>
            <pc:sldMk cId="2321485997" sldId="258"/>
            <ac:spMk id="10" creationId="{6EEECBE7-1376-4EF1-8C6D-7CD4885864E8}"/>
          </ac:spMkLst>
        </pc:spChg>
        <pc:spChg chg="add del topLvl">
          <ac:chgData name="John Sutton" userId="S::john.sutton@binfieldschool.com::4885eed0-07b8-43ff-96bf-448f8eb102ee" providerId="AD" clId="Web-{390A27E4-5C21-464F-A996-290410C19528}" dt="2021-01-29T11:50:42.304" v="98"/>
          <ac:spMkLst>
            <pc:docMk/>
            <pc:sldMk cId="2321485997" sldId="258"/>
            <ac:spMk id="12" creationId="{DA25C51E-B0CE-484C-907D-114168F0FE10}"/>
          </ac:spMkLst>
        </pc:spChg>
        <pc:spChg chg="add del mod topLvl">
          <ac:chgData name="John Sutton" userId="S::john.sutton@binfieldschool.com::4885eed0-07b8-43ff-96bf-448f8eb102ee" providerId="AD" clId="Web-{390A27E4-5C21-464F-A996-290410C19528}" dt="2021-01-29T11:50:42.304" v="99"/>
          <ac:spMkLst>
            <pc:docMk/>
            <pc:sldMk cId="2321485997" sldId="258"/>
            <ac:spMk id="14" creationId="{57F86601-3EC7-432A-8DDB-6A2E3A99EB68}"/>
          </ac:spMkLst>
        </pc:spChg>
        <pc:spChg chg="add mod">
          <ac:chgData name="John Sutton" userId="S::john.sutton@binfieldschool.com::4885eed0-07b8-43ff-96bf-448f8eb102ee" providerId="AD" clId="Web-{390A27E4-5C21-464F-A996-290410C19528}" dt="2021-01-29T11:51:21.619" v="106" actId="20577"/>
          <ac:spMkLst>
            <pc:docMk/>
            <pc:sldMk cId="2321485997" sldId="258"/>
            <ac:spMk id="21" creationId="{EC979125-83BA-4D62-BE8A-12151035142B}"/>
          </ac:spMkLst>
        </pc:spChg>
        <pc:grpChg chg="add del mod">
          <ac:chgData name="John Sutton" userId="S::john.sutton@binfieldschool.com::4885eed0-07b8-43ff-96bf-448f8eb102ee" providerId="AD" clId="Web-{390A27E4-5C21-464F-A996-290410C19528}" dt="2021-01-29T11:50:14.256" v="87"/>
          <ac:grpSpMkLst>
            <pc:docMk/>
            <pc:sldMk cId="2321485997" sldId="258"/>
            <ac:grpSpMk id="7" creationId="{36E9EF80-BC70-47D7-8CE4-C95A36878761}"/>
          </ac:grpSpMkLst>
        </pc:grpChg>
        <pc:grpChg chg="add del">
          <ac:chgData name="John Sutton" userId="S::john.sutton@binfieldschool.com::4885eed0-07b8-43ff-96bf-448f8eb102ee" providerId="AD" clId="Web-{390A27E4-5C21-464F-A996-290410C19528}" dt="2021-01-29T11:50:24.100" v="92"/>
          <ac:grpSpMkLst>
            <pc:docMk/>
            <pc:sldMk cId="2321485997" sldId="258"/>
            <ac:grpSpMk id="8" creationId="{6AC067B5-9375-4A16-AD63-96DF5D3CEF4E}"/>
          </ac:grpSpMkLst>
        </pc:grpChg>
        <pc:grpChg chg="add del">
          <ac:chgData name="John Sutton" userId="S::john.sutton@binfieldschool.com::4885eed0-07b8-43ff-96bf-448f8eb102ee" providerId="AD" clId="Web-{390A27E4-5C21-464F-A996-290410C19528}" dt="2021-01-29T11:50:20.522" v="90"/>
          <ac:grpSpMkLst>
            <pc:docMk/>
            <pc:sldMk cId="2321485997" sldId="258"/>
            <ac:grpSpMk id="9" creationId="{7E94ED62-A540-4807-9105-2F7F00715517}"/>
          </ac:grpSpMkLst>
        </pc:grpChg>
        <pc:picChg chg="add del topLvl">
          <ac:chgData name="John Sutton" userId="S::john.sutton@binfieldschool.com::4885eed0-07b8-43ff-96bf-448f8eb102ee" providerId="AD" clId="Web-{390A27E4-5C21-464F-A996-290410C19528}" dt="2021-01-29T11:50:20.522" v="90"/>
          <ac:picMkLst>
            <pc:docMk/>
            <pc:sldMk cId="2321485997" sldId="258"/>
            <ac:picMk id="11" creationId="{606696B5-D5CF-4E14-9162-01007D96D392}"/>
          </ac:picMkLst>
        </pc:picChg>
        <pc:picChg chg="add del topLvl">
          <ac:chgData name="John Sutton" userId="S::john.sutton@binfieldschool.com::4885eed0-07b8-43ff-96bf-448f8eb102ee" providerId="AD" clId="Web-{390A27E4-5C21-464F-A996-290410C19528}" dt="2021-01-29T11:50:24.100" v="92"/>
          <ac:picMkLst>
            <pc:docMk/>
            <pc:sldMk cId="2321485997" sldId="258"/>
            <ac:picMk id="13" creationId="{ABA133E9-F412-4940-809E-86409ECE953B}"/>
          </ac:picMkLst>
        </pc:picChg>
        <pc:picChg chg="add del topLvl">
          <ac:chgData name="John Sutton" userId="S::john.sutton@binfieldschool.com::4885eed0-07b8-43ff-96bf-448f8eb102ee" providerId="AD" clId="Web-{390A27E4-5C21-464F-A996-290410C19528}" dt="2021-01-29T11:50:14.256" v="87"/>
          <ac:picMkLst>
            <pc:docMk/>
            <pc:sldMk cId="2321485997" sldId="258"/>
            <ac:picMk id="15" creationId="{C41FA6BF-46F3-42F1-A3B5-AE5FA9E5FCCC}"/>
          </ac:picMkLst>
        </pc:picChg>
        <pc:picChg chg="add del mod">
          <ac:chgData name="John Sutton" userId="S::john.sutton@binfieldschool.com::4885eed0-07b8-43ff-96bf-448f8eb102ee" providerId="AD" clId="Web-{390A27E4-5C21-464F-A996-290410C19528}" dt="2021-01-29T11:50:42.304" v="96"/>
          <ac:picMkLst>
            <pc:docMk/>
            <pc:sldMk cId="2321485997" sldId="258"/>
            <ac:picMk id="16" creationId="{596A782B-56CF-432A-A7D1-95A06DE9F493}"/>
          </ac:picMkLst>
        </pc:picChg>
        <pc:picChg chg="add del mod">
          <ac:chgData name="John Sutton" userId="S::john.sutton@binfieldschool.com::4885eed0-07b8-43ff-96bf-448f8eb102ee" providerId="AD" clId="Web-{390A27E4-5C21-464F-A996-290410C19528}" dt="2021-01-29T11:50:42.304" v="95"/>
          <ac:picMkLst>
            <pc:docMk/>
            <pc:sldMk cId="2321485997" sldId="258"/>
            <ac:picMk id="17" creationId="{BBAF0B93-0090-414B-B732-A969CF9B09E3}"/>
          </ac:picMkLst>
        </pc:picChg>
        <pc:picChg chg="add del mod">
          <ac:chgData name="John Sutton" userId="S::john.sutton@binfieldschool.com::4885eed0-07b8-43ff-96bf-448f8eb102ee" providerId="AD" clId="Web-{390A27E4-5C21-464F-A996-290410C19528}" dt="2021-01-29T11:50:42.304" v="94"/>
          <ac:picMkLst>
            <pc:docMk/>
            <pc:sldMk cId="2321485997" sldId="258"/>
            <ac:picMk id="18" creationId="{17C238CC-2C2D-4BF6-8DD3-D48498E90AEE}"/>
          </ac:picMkLst>
        </pc:picChg>
        <pc:picChg chg="add del mod">
          <ac:chgData name="John Sutton" userId="S::john.sutton@binfieldschool.com::4885eed0-07b8-43ff-96bf-448f8eb102ee" providerId="AD" clId="Web-{390A27E4-5C21-464F-A996-290410C19528}" dt="2021-01-29T11:50:57.024" v="101"/>
          <ac:picMkLst>
            <pc:docMk/>
            <pc:sldMk cId="2321485997" sldId="258"/>
            <ac:picMk id="19" creationId="{C482B5BC-1234-49E6-9B85-0717334FE4DA}"/>
          </ac:picMkLst>
        </pc:picChg>
        <pc:picChg chg="add del mod">
          <ac:chgData name="John Sutton" userId="S::john.sutton@binfieldschool.com::4885eed0-07b8-43ff-96bf-448f8eb102ee" providerId="AD" clId="Web-{390A27E4-5C21-464F-A996-290410C19528}" dt="2021-01-29T11:51:00.196" v="103"/>
          <ac:picMkLst>
            <pc:docMk/>
            <pc:sldMk cId="2321485997" sldId="258"/>
            <ac:picMk id="20" creationId="{467E0C94-D6CA-4CC6-B838-DBC4283F0B79}"/>
          </ac:picMkLst>
        </pc:picChg>
      </pc:sldChg>
      <pc:sldChg chg="addSp delSp modSp add replId">
        <pc:chgData name="John Sutton" userId="S::john.sutton@binfieldschool.com::4885eed0-07b8-43ff-96bf-448f8eb102ee" providerId="AD" clId="Web-{390A27E4-5C21-464F-A996-290410C19528}" dt="2021-01-29T11:56:36.153" v="223" actId="1076"/>
        <pc:sldMkLst>
          <pc:docMk/>
          <pc:sldMk cId="1540680955" sldId="259"/>
        </pc:sldMkLst>
        <pc:spChg chg="mod">
          <ac:chgData name="John Sutton" userId="S::john.sutton@binfieldschool.com::4885eed0-07b8-43ff-96bf-448f8eb102ee" providerId="AD" clId="Web-{390A27E4-5C21-464F-A996-290410C19528}" dt="2021-01-29T11:48:23.577" v="52" actId="20577"/>
          <ac:spMkLst>
            <pc:docMk/>
            <pc:sldMk cId="1540680955" sldId="259"/>
            <ac:spMk id="10" creationId="{6EEECBE7-1376-4EF1-8C6D-7CD4885864E8}"/>
          </ac:spMkLst>
        </pc:spChg>
        <pc:spChg chg="add topLvl">
          <ac:chgData name="John Sutton" userId="S::john.sutton@binfieldschool.com::4885eed0-07b8-43ff-96bf-448f8eb102ee" providerId="AD" clId="Web-{390A27E4-5C21-464F-A996-290410C19528}" dt="2021-01-29T11:55:26.164" v="187"/>
          <ac:spMkLst>
            <pc:docMk/>
            <pc:sldMk cId="1540680955" sldId="259"/>
            <ac:spMk id="19" creationId="{17EC00A2-F000-4AD8-BCED-702A10A4B21F}"/>
          </ac:spMkLst>
        </pc:spChg>
        <pc:spChg chg="add mod topLvl">
          <ac:chgData name="John Sutton" userId="S::john.sutton@binfieldschool.com::4885eed0-07b8-43ff-96bf-448f8eb102ee" providerId="AD" clId="Web-{390A27E4-5C21-464F-A996-290410C19528}" dt="2021-01-29T11:56:33.246" v="222"/>
          <ac:spMkLst>
            <pc:docMk/>
            <pc:sldMk cId="1540680955" sldId="259"/>
            <ac:spMk id="21" creationId="{D0D2A2F3-FE82-469F-8072-F47CFA0710A5}"/>
          </ac:spMkLst>
        </pc:spChg>
        <pc:spChg chg="add mod topLvl">
          <ac:chgData name="John Sutton" userId="S::john.sutton@binfieldschool.com::4885eed0-07b8-43ff-96bf-448f8eb102ee" providerId="AD" clId="Web-{390A27E4-5C21-464F-A996-290410C19528}" dt="2021-01-29T11:56:36.153" v="223" actId="1076"/>
          <ac:spMkLst>
            <pc:docMk/>
            <pc:sldMk cId="1540680955" sldId="259"/>
            <ac:spMk id="23" creationId="{6491CECB-BF14-4CEA-BE7E-AC47CA2DC8A9}"/>
          </ac:spMkLst>
        </pc:spChg>
        <pc:grpChg chg="del">
          <ac:chgData name="John Sutton" userId="S::john.sutton@binfieldschool.com::4885eed0-07b8-43ff-96bf-448f8eb102ee" providerId="AD" clId="Web-{390A27E4-5C21-464F-A996-290410C19528}" dt="2021-01-29T11:48:24.703" v="53"/>
          <ac:grpSpMkLst>
            <pc:docMk/>
            <pc:sldMk cId="1540680955" sldId="259"/>
            <ac:grpSpMk id="7" creationId="{36E9EF80-BC70-47D7-8CE4-C95A36878761}"/>
          </ac:grpSpMkLst>
        </pc:grpChg>
        <pc:grpChg chg="del">
          <ac:chgData name="John Sutton" userId="S::john.sutton@binfieldschool.com::4885eed0-07b8-43ff-96bf-448f8eb102ee" providerId="AD" clId="Web-{390A27E4-5C21-464F-A996-290410C19528}" dt="2021-01-29T11:48:21.140" v="50"/>
          <ac:grpSpMkLst>
            <pc:docMk/>
            <pc:sldMk cId="1540680955" sldId="259"/>
            <ac:grpSpMk id="8" creationId="{6AC067B5-9375-4A16-AD63-96DF5D3CEF4E}"/>
          </ac:grpSpMkLst>
        </pc:grpChg>
        <pc:grpChg chg="del">
          <ac:chgData name="John Sutton" userId="S::john.sutton@binfieldschool.com::4885eed0-07b8-43ff-96bf-448f8eb102ee" providerId="AD" clId="Web-{390A27E4-5C21-464F-A996-290410C19528}" dt="2021-01-29T11:48:27.046" v="54"/>
          <ac:grpSpMkLst>
            <pc:docMk/>
            <pc:sldMk cId="1540680955" sldId="259"/>
            <ac:grpSpMk id="9" creationId="{7E94ED62-A540-4807-9105-2F7F00715517}"/>
          </ac:grpSpMkLst>
        </pc:grpChg>
        <pc:grpChg chg="add del">
          <ac:chgData name="John Sutton" userId="S::john.sutton@binfieldschool.com::4885eed0-07b8-43ff-96bf-448f8eb102ee" providerId="AD" clId="Web-{390A27E4-5C21-464F-A996-290410C19528}" dt="2021-01-29T11:55:24.930" v="186"/>
          <ac:grpSpMkLst>
            <pc:docMk/>
            <pc:sldMk cId="1540680955" sldId="259"/>
            <ac:grpSpMk id="16" creationId="{8BA0A086-D21B-4ED6-9BB4-0D0424AD211F}"/>
          </ac:grpSpMkLst>
        </pc:grpChg>
        <pc:grpChg chg="add del">
          <ac:chgData name="John Sutton" userId="S::john.sutton@binfieldschool.com::4885eed0-07b8-43ff-96bf-448f8eb102ee" providerId="AD" clId="Web-{390A27E4-5C21-464F-A996-290410C19528}" dt="2021-01-29T11:56:33.246" v="222"/>
          <ac:grpSpMkLst>
            <pc:docMk/>
            <pc:sldMk cId="1540680955" sldId="259"/>
            <ac:grpSpMk id="17" creationId="{17B7B7B3-82FF-4E47-BE7F-A941FD4DD313}"/>
          </ac:grpSpMkLst>
        </pc:grpChg>
        <pc:grpChg chg="add del">
          <ac:chgData name="John Sutton" userId="S::john.sutton@binfieldschool.com::4885eed0-07b8-43ff-96bf-448f8eb102ee" providerId="AD" clId="Web-{390A27E4-5C21-464F-A996-290410C19528}" dt="2021-01-29T11:55:26.164" v="187"/>
          <ac:grpSpMkLst>
            <pc:docMk/>
            <pc:sldMk cId="1540680955" sldId="259"/>
            <ac:grpSpMk id="18" creationId="{C97B045E-77F3-4573-9A43-4D40EC93E164}"/>
          </ac:grpSpMkLst>
        </pc:grpChg>
        <pc:picChg chg="add del topLvl">
          <ac:chgData name="John Sutton" userId="S::john.sutton@binfieldschool.com::4885eed0-07b8-43ff-96bf-448f8eb102ee" providerId="AD" clId="Web-{390A27E4-5C21-464F-A996-290410C19528}" dt="2021-01-29T11:55:26.164" v="187"/>
          <ac:picMkLst>
            <pc:docMk/>
            <pc:sldMk cId="1540680955" sldId="259"/>
            <ac:picMk id="20" creationId="{C08AADCD-9ED8-4421-986A-1483DFCAB903}"/>
          </ac:picMkLst>
        </pc:picChg>
        <pc:picChg chg="add del topLvl">
          <ac:chgData name="John Sutton" userId="S::john.sutton@binfieldschool.com::4885eed0-07b8-43ff-96bf-448f8eb102ee" providerId="AD" clId="Web-{390A27E4-5C21-464F-A996-290410C19528}" dt="2021-01-29T11:56:33.246" v="222"/>
          <ac:picMkLst>
            <pc:docMk/>
            <pc:sldMk cId="1540680955" sldId="259"/>
            <ac:picMk id="22" creationId="{9FAF7694-2112-49E8-990F-143CEDFB5FC6}"/>
          </ac:picMkLst>
        </pc:picChg>
        <pc:picChg chg="add del topLvl">
          <ac:chgData name="John Sutton" userId="S::john.sutton@binfieldschool.com::4885eed0-07b8-43ff-96bf-448f8eb102ee" providerId="AD" clId="Web-{390A27E4-5C21-464F-A996-290410C19528}" dt="2021-01-29T11:55:24.930" v="186"/>
          <ac:picMkLst>
            <pc:docMk/>
            <pc:sldMk cId="1540680955" sldId="259"/>
            <ac:picMk id="24" creationId="{31AC6557-0D11-42DC-924C-0B88A1C2C275}"/>
          </ac:picMkLst>
        </pc:picChg>
      </pc:sldChg>
      <pc:sldChg chg="modSp new">
        <pc:chgData name="John Sutton" userId="S::john.sutton@binfieldschool.com::4885eed0-07b8-43ff-96bf-448f8eb102ee" providerId="AD" clId="Web-{390A27E4-5C21-464F-A996-290410C19528}" dt="2021-01-29T11:48:50.907" v="58" actId="20577"/>
        <pc:sldMkLst>
          <pc:docMk/>
          <pc:sldMk cId="3998294650" sldId="260"/>
        </pc:sldMkLst>
        <pc:spChg chg="mod">
          <ac:chgData name="John Sutton" userId="S::john.sutton@binfieldschool.com::4885eed0-07b8-43ff-96bf-448f8eb102ee" providerId="AD" clId="Web-{390A27E4-5C21-464F-A996-290410C19528}" dt="2021-01-29T11:48:50.907" v="58" actId="20577"/>
          <ac:spMkLst>
            <pc:docMk/>
            <pc:sldMk cId="3998294650" sldId="260"/>
            <ac:spMk id="3" creationId="{F814E7ED-8860-49B8-AB3A-2DFD6D8F3E62}"/>
          </ac:spMkLst>
        </pc:spChg>
      </pc:sldChg>
      <pc:sldChg chg="modSp new">
        <pc:chgData name="John Sutton" userId="S::john.sutton@binfieldschool.com::4885eed0-07b8-43ff-96bf-448f8eb102ee" providerId="AD" clId="Web-{390A27E4-5C21-464F-A996-290410C19528}" dt="2021-01-29T11:49:12.440" v="66" actId="20577"/>
        <pc:sldMkLst>
          <pc:docMk/>
          <pc:sldMk cId="805507226" sldId="261"/>
        </pc:sldMkLst>
        <pc:spChg chg="mod">
          <ac:chgData name="John Sutton" userId="S::john.sutton@binfieldschool.com::4885eed0-07b8-43ff-96bf-448f8eb102ee" providerId="AD" clId="Web-{390A27E4-5C21-464F-A996-290410C19528}" dt="2021-01-29T11:49:12.440" v="66" actId="20577"/>
          <ac:spMkLst>
            <pc:docMk/>
            <pc:sldMk cId="805507226" sldId="261"/>
            <ac:spMk id="2" creationId="{584470F6-8BFF-440D-BDA4-8911165E8796}"/>
          </ac:spMkLst>
        </pc:spChg>
        <pc:spChg chg="mod">
          <ac:chgData name="John Sutton" userId="S::john.sutton@binfieldschool.com::4885eed0-07b8-43ff-96bf-448f8eb102ee" providerId="AD" clId="Web-{390A27E4-5C21-464F-A996-290410C19528}" dt="2021-01-29T11:49:02.658" v="64" actId="20577"/>
          <ac:spMkLst>
            <pc:docMk/>
            <pc:sldMk cId="805507226" sldId="261"/>
            <ac:spMk id="3" creationId="{1424B15C-1AD3-485C-A6C2-8378B24096A0}"/>
          </ac:spMkLst>
        </pc:spChg>
      </pc:sldChg>
      <pc:sldChg chg="modSp new">
        <pc:chgData name="John Sutton" userId="S::john.sutton@binfieldschool.com::4885eed0-07b8-43ff-96bf-448f8eb102ee" providerId="AD" clId="Web-{390A27E4-5C21-464F-A996-290410C19528}" dt="2021-01-29T11:49:29.519" v="77" actId="20577"/>
        <pc:sldMkLst>
          <pc:docMk/>
          <pc:sldMk cId="2726279684" sldId="262"/>
        </pc:sldMkLst>
        <pc:spChg chg="mod">
          <ac:chgData name="John Sutton" userId="S::john.sutton@binfieldschool.com::4885eed0-07b8-43ff-96bf-448f8eb102ee" providerId="AD" clId="Web-{390A27E4-5C21-464F-A996-290410C19528}" dt="2021-01-29T11:49:29.519" v="77" actId="20577"/>
          <ac:spMkLst>
            <pc:docMk/>
            <pc:sldMk cId="2726279684" sldId="262"/>
            <ac:spMk id="2" creationId="{D8B0674F-AA55-409F-ACFB-4B3CF95C46F5}"/>
          </ac:spMkLst>
        </pc:spChg>
      </pc:sldChg>
      <pc:sldChg chg="addSp modSp new">
        <pc:chgData name="John Sutton" userId="S::john.sutton@binfieldschool.com::4885eed0-07b8-43ff-96bf-448f8eb102ee" providerId="AD" clId="Web-{390A27E4-5C21-464F-A996-290410C19528}" dt="2021-01-29T11:49:48.004" v="84"/>
        <pc:sldMkLst>
          <pc:docMk/>
          <pc:sldMk cId="1755154289" sldId="263"/>
        </pc:sldMkLst>
        <pc:spChg chg="mod">
          <ac:chgData name="John Sutton" userId="S::john.sutton@binfieldschool.com::4885eed0-07b8-43ff-96bf-448f8eb102ee" providerId="AD" clId="Web-{390A27E4-5C21-464F-A996-290410C19528}" dt="2021-01-29T11:49:46.692" v="83" actId="20577"/>
          <ac:spMkLst>
            <pc:docMk/>
            <pc:sldMk cId="1755154289" sldId="263"/>
            <ac:spMk id="2" creationId="{1A80B4D9-6A0E-486C-8BEF-6D670B930DD1}"/>
          </ac:spMkLst>
        </pc:spChg>
        <pc:spChg chg="add">
          <ac:chgData name="John Sutton" userId="S::john.sutton@binfieldschool.com::4885eed0-07b8-43ff-96bf-448f8eb102ee" providerId="AD" clId="Web-{390A27E4-5C21-464F-A996-290410C19528}" dt="2021-01-29T11:49:48.004" v="84"/>
          <ac:spMkLst>
            <pc:docMk/>
            <pc:sldMk cId="1755154289" sldId="263"/>
            <ac:spMk id="4" creationId="{1D56520A-08C8-416F-B01B-0C0E9E78D853}"/>
          </ac:spMkLst>
        </pc:spChg>
        <pc:spChg chg="add">
          <ac:chgData name="John Sutton" userId="S::john.sutton@binfieldschool.com::4885eed0-07b8-43ff-96bf-448f8eb102ee" providerId="AD" clId="Web-{390A27E4-5C21-464F-A996-290410C19528}" dt="2021-01-29T11:49:48.004" v="84"/>
          <ac:spMkLst>
            <pc:docMk/>
            <pc:sldMk cId="1755154289" sldId="263"/>
            <ac:spMk id="10" creationId="{1B2FF092-B3CE-4606-9A6F-026DFF159A0D}"/>
          </ac:spMkLst>
        </pc:spChg>
        <pc:spChg chg="add">
          <ac:chgData name="John Sutton" userId="S::john.sutton@binfieldschool.com::4885eed0-07b8-43ff-96bf-448f8eb102ee" providerId="AD" clId="Web-{390A27E4-5C21-464F-A996-290410C19528}" dt="2021-01-29T11:49:48.004" v="84"/>
          <ac:spMkLst>
            <pc:docMk/>
            <pc:sldMk cId="1755154289" sldId="263"/>
            <ac:spMk id="12" creationId="{35B5F287-F687-416C-A586-B4626DD5F3E8}"/>
          </ac:spMkLst>
        </pc:spChg>
        <pc:spChg chg="add">
          <ac:chgData name="John Sutton" userId="S::john.sutton@binfieldschool.com::4885eed0-07b8-43ff-96bf-448f8eb102ee" providerId="AD" clId="Web-{390A27E4-5C21-464F-A996-290410C19528}" dt="2021-01-29T11:49:48.004" v="84"/>
          <ac:spMkLst>
            <pc:docMk/>
            <pc:sldMk cId="1755154289" sldId="263"/>
            <ac:spMk id="14" creationId="{757A6F79-A7C6-4D11-A49B-6389F69F1273}"/>
          </ac:spMkLst>
        </pc:spChg>
        <pc:spChg chg="add">
          <ac:chgData name="John Sutton" userId="S::john.sutton@binfieldschool.com::4885eed0-07b8-43ff-96bf-448f8eb102ee" providerId="AD" clId="Web-{390A27E4-5C21-464F-A996-290410C19528}" dt="2021-01-29T11:49:48.004" v="84"/>
          <ac:spMkLst>
            <pc:docMk/>
            <pc:sldMk cId="1755154289" sldId="263"/>
            <ac:spMk id="15" creationId="{10BB9FD8-2498-4C82-B4CE-E8618B034675}"/>
          </ac:spMkLst>
        </pc:spChg>
        <pc:grpChg chg="add">
          <ac:chgData name="John Sutton" userId="S::john.sutton@binfieldschool.com::4885eed0-07b8-43ff-96bf-448f8eb102ee" providerId="AD" clId="Web-{390A27E4-5C21-464F-A996-290410C19528}" dt="2021-01-29T11:49:48.004" v="84"/>
          <ac:grpSpMkLst>
            <pc:docMk/>
            <pc:sldMk cId="1755154289" sldId="263"/>
            <ac:grpSpMk id="5" creationId="{9B548B22-0946-4D71-A970-1BDF32B1E533}"/>
          </ac:grpSpMkLst>
        </pc:grpChg>
        <pc:grpChg chg="add">
          <ac:chgData name="John Sutton" userId="S::john.sutton@binfieldschool.com::4885eed0-07b8-43ff-96bf-448f8eb102ee" providerId="AD" clId="Web-{390A27E4-5C21-464F-A996-290410C19528}" dt="2021-01-29T11:49:48.004" v="84"/>
          <ac:grpSpMkLst>
            <pc:docMk/>
            <pc:sldMk cId="1755154289" sldId="263"/>
            <ac:grpSpMk id="6" creationId="{CE427930-E881-4091-BE17-DAA3C56393D1}"/>
          </ac:grpSpMkLst>
        </pc:grpChg>
        <pc:grpChg chg="add">
          <ac:chgData name="John Sutton" userId="S::john.sutton@binfieldschool.com::4885eed0-07b8-43ff-96bf-448f8eb102ee" providerId="AD" clId="Web-{390A27E4-5C21-464F-A996-290410C19528}" dt="2021-01-29T11:49:48.004" v="84"/>
          <ac:grpSpMkLst>
            <pc:docMk/>
            <pc:sldMk cId="1755154289" sldId="263"/>
            <ac:grpSpMk id="7" creationId="{0FA776DB-6869-4730-97B0-6CF3AC539B9D}"/>
          </ac:grpSpMkLst>
        </pc:grpChg>
        <pc:grpChg chg="add">
          <ac:chgData name="John Sutton" userId="S::john.sutton@binfieldschool.com::4885eed0-07b8-43ff-96bf-448f8eb102ee" providerId="AD" clId="Web-{390A27E4-5C21-464F-A996-290410C19528}" dt="2021-01-29T11:49:48.004" v="84"/>
          <ac:grpSpMkLst>
            <pc:docMk/>
            <pc:sldMk cId="1755154289" sldId="263"/>
            <ac:grpSpMk id="8" creationId="{A102FFAF-4536-4FF8-AC83-2F7DC92A822A}"/>
          </ac:grpSpMkLst>
        </pc:grpChg>
        <pc:picChg chg="add">
          <ac:chgData name="John Sutton" userId="S::john.sutton@binfieldschool.com::4885eed0-07b8-43ff-96bf-448f8eb102ee" providerId="AD" clId="Web-{390A27E4-5C21-464F-A996-290410C19528}" dt="2021-01-29T11:49:48.004" v="84"/>
          <ac:picMkLst>
            <pc:docMk/>
            <pc:sldMk cId="1755154289" sldId="263"/>
            <ac:picMk id="9" creationId="{8986293D-7413-47AF-855D-5060F65D6144}"/>
          </ac:picMkLst>
        </pc:picChg>
        <pc:picChg chg="add">
          <ac:chgData name="John Sutton" userId="S::john.sutton@binfieldschool.com::4885eed0-07b8-43ff-96bf-448f8eb102ee" providerId="AD" clId="Web-{390A27E4-5C21-464F-A996-290410C19528}" dt="2021-01-29T11:49:48.004" v="84"/>
          <ac:picMkLst>
            <pc:docMk/>
            <pc:sldMk cId="1755154289" sldId="263"/>
            <ac:picMk id="11" creationId="{6044C83D-E8D7-49AC-A260-66C72E0F753A}"/>
          </ac:picMkLst>
        </pc:picChg>
        <pc:picChg chg="add">
          <ac:chgData name="John Sutton" userId="S::john.sutton@binfieldschool.com::4885eed0-07b8-43ff-96bf-448f8eb102ee" providerId="AD" clId="Web-{390A27E4-5C21-464F-A996-290410C19528}" dt="2021-01-29T11:49:48.004" v="84"/>
          <ac:picMkLst>
            <pc:docMk/>
            <pc:sldMk cId="1755154289" sldId="263"/>
            <ac:picMk id="13" creationId="{418F4CBE-6516-4C18-B6B7-004F7F5656DB}"/>
          </ac:picMkLst>
        </pc:picChg>
        <pc:picChg chg="add">
          <ac:chgData name="John Sutton" userId="S::john.sutton@binfieldschool.com::4885eed0-07b8-43ff-96bf-448f8eb102ee" providerId="AD" clId="Web-{390A27E4-5C21-464F-A996-290410C19528}" dt="2021-01-29T11:49:48.004" v="84"/>
          <ac:picMkLst>
            <pc:docMk/>
            <pc:sldMk cId="1755154289" sldId="263"/>
            <ac:picMk id="16" creationId="{C0C64D5D-8D9D-46DC-9687-D1A28F6B0E11}"/>
          </ac:picMkLst>
        </pc:picChg>
      </pc:sldChg>
      <pc:sldChg chg="delSp modSp new del">
        <pc:chgData name="John Sutton" userId="S::john.sutton@binfieldschool.com::4885eed0-07b8-43ff-96bf-448f8eb102ee" providerId="AD" clId="Web-{390A27E4-5C21-464F-A996-290410C19528}" dt="2021-01-29T11:54:10.129" v="151"/>
        <pc:sldMkLst>
          <pc:docMk/>
          <pc:sldMk cId="3094295150" sldId="264"/>
        </pc:sldMkLst>
        <pc:spChg chg="mod">
          <ac:chgData name="John Sutton" userId="S::john.sutton@binfieldschool.com::4885eed0-07b8-43ff-96bf-448f8eb102ee" providerId="AD" clId="Web-{390A27E4-5C21-464F-A996-290410C19528}" dt="2021-01-29T11:53:20.204" v="145" actId="20577"/>
          <ac:spMkLst>
            <pc:docMk/>
            <pc:sldMk cId="3094295150" sldId="264"/>
            <ac:spMk id="2" creationId="{5329A059-B352-466A-9F3A-B862BB5D9EB2}"/>
          </ac:spMkLst>
        </pc:spChg>
        <pc:spChg chg="del">
          <ac:chgData name="John Sutton" userId="S::john.sutton@binfieldschool.com::4885eed0-07b8-43ff-96bf-448f8eb102ee" providerId="AD" clId="Web-{390A27E4-5C21-464F-A996-290410C19528}" dt="2021-01-29T11:51:49.839" v="108"/>
          <ac:spMkLst>
            <pc:docMk/>
            <pc:sldMk cId="3094295150" sldId="264"/>
            <ac:spMk id="3" creationId="{9C23406A-245D-4BA6-9F22-D15AD3B276E5}"/>
          </ac:spMkLst>
        </pc:spChg>
        <pc:spChg chg="mod">
          <ac:chgData name="John Sutton" userId="S::john.sutton@binfieldschool.com::4885eed0-07b8-43ff-96bf-448f8eb102ee" providerId="AD" clId="Web-{390A27E4-5C21-464F-A996-290410C19528}" dt="2021-01-29T11:52:53.640" v="141" actId="20577"/>
          <ac:spMkLst>
            <pc:docMk/>
            <pc:sldMk cId="3094295150" sldId="264"/>
            <ac:spMk id="4" creationId="{1F512C08-7A9F-4F78-A8C5-81E88BB94B89}"/>
          </ac:spMkLst>
        </pc:spChg>
        <pc:spChg chg="del">
          <ac:chgData name="John Sutton" userId="S::john.sutton@binfieldschool.com::4885eed0-07b8-43ff-96bf-448f8eb102ee" providerId="AD" clId="Web-{390A27E4-5C21-464F-A996-290410C19528}" dt="2021-01-29T11:51:51.339" v="109"/>
          <ac:spMkLst>
            <pc:docMk/>
            <pc:sldMk cId="3094295150" sldId="264"/>
            <ac:spMk id="5" creationId="{8858C627-5527-48AE-AC9B-B8F08EFE8364}"/>
          </ac:spMkLst>
        </pc:spChg>
        <pc:spChg chg="mod">
          <ac:chgData name="John Sutton" userId="S::john.sutton@binfieldschool.com::4885eed0-07b8-43ff-96bf-448f8eb102ee" providerId="AD" clId="Web-{390A27E4-5C21-464F-A996-290410C19528}" dt="2021-01-29T11:52:20.372" v="117" actId="20577"/>
          <ac:spMkLst>
            <pc:docMk/>
            <pc:sldMk cId="3094295150" sldId="264"/>
            <ac:spMk id="6" creationId="{587091D8-2665-478C-B50C-2C6DBC9D0EF0}"/>
          </ac:spMkLst>
        </pc:spChg>
      </pc:sldChg>
      <pc:sldChg chg="addSp delSp modSp new mod setBg setClrOvrMap">
        <pc:chgData name="John Sutton" userId="S::john.sutton@binfieldschool.com::4885eed0-07b8-43ff-96bf-448f8eb102ee" providerId="AD" clId="Web-{390A27E4-5C21-464F-A996-290410C19528}" dt="2021-01-29T11:55:19.633" v="184" actId="20577"/>
        <pc:sldMkLst>
          <pc:docMk/>
          <pc:sldMk cId="3685914407" sldId="264"/>
        </pc:sldMkLst>
        <pc:spChg chg="mod">
          <ac:chgData name="John Sutton" userId="S::john.sutton@binfieldschool.com::4885eed0-07b8-43ff-96bf-448f8eb102ee" providerId="AD" clId="Web-{390A27E4-5C21-464F-A996-290410C19528}" dt="2021-01-29T11:55:19.633" v="184" actId="20577"/>
          <ac:spMkLst>
            <pc:docMk/>
            <pc:sldMk cId="3685914407" sldId="264"/>
            <ac:spMk id="2" creationId="{2C770403-2955-4146-AAFC-9F73CEBD35C5}"/>
          </ac:spMkLst>
        </pc:spChg>
        <pc:spChg chg="mod">
          <ac:chgData name="John Sutton" userId="S::john.sutton@binfieldschool.com::4885eed0-07b8-43ff-96bf-448f8eb102ee" providerId="AD" clId="Web-{390A27E4-5C21-464F-A996-290410C19528}" dt="2021-01-29T11:55:12.367" v="182"/>
          <ac:spMkLst>
            <pc:docMk/>
            <pc:sldMk cId="3685914407" sldId="264"/>
            <ac:spMk id="3" creationId="{DD790DF8-1B33-481C-91E2-137FC12BFD96}"/>
          </ac:spMkLst>
        </pc:spChg>
        <pc:spChg chg="add del">
          <ac:chgData name="John Sutton" userId="S::john.sutton@binfieldschool.com::4885eed0-07b8-43ff-96bf-448f8eb102ee" providerId="AD" clId="Web-{390A27E4-5C21-464F-A996-290410C19528}" dt="2021-01-29T11:55:12.367" v="182"/>
          <ac:spMkLst>
            <pc:docMk/>
            <pc:sldMk cId="3685914407" sldId="264"/>
            <ac:spMk id="8" creationId="{EB6D1D7F-141C-4D8E-BFBA-D95B68E16385}"/>
          </ac:spMkLst>
        </pc:spChg>
        <pc:spChg chg="add del">
          <ac:chgData name="John Sutton" userId="S::john.sutton@binfieldschool.com::4885eed0-07b8-43ff-96bf-448f8eb102ee" providerId="AD" clId="Web-{390A27E4-5C21-464F-A996-290410C19528}" dt="2021-01-29T11:55:12.367" v="182"/>
          <ac:spMkLst>
            <pc:docMk/>
            <pc:sldMk cId="3685914407" sldId="264"/>
            <ac:spMk id="10" creationId="{95E5AED1-65AD-42CA-A3F0-9E3AEEF2B480}"/>
          </ac:spMkLst>
        </pc:spChg>
        <pc:spChg chg="add">
          <ac:chgData name="John Sutton" userId="S::john.sutton@binfieldschool.com::4885eed0-07b8-43ff-96bf-448f8eb102ee" providerId="AD" clId="Web-{390A27E4-5C21-464F-A996-290410C19528}" dt="2021-01-29T11:55:12.367" v="182"/>
          <ac:spMkLst>
            <pc:docMk/>
            <pc:sldMk cId="3685914407" sldId="264"/>
            <ac:spMk id="15" creationId="{EB6D1D7F-141C-4D8E-BFBA-D95B68E16385}"/>
          </ac:spMkLst>
        </pc:spChg>
        <pc:spChg chg="add">
          <ac:chgData name="John Sutton" userId="S::john.sutton@binfieldschool.com::4885eed0-07b8-43ff-96bf-448f8eb102ee" providerId="AD" clId="Web-{390A27E4-5C21-464F-A996-290410C19528}" dt="2021-01-29T11:55:12.367" v="182"/>
          <ac:spMkLst>
            <pc:docMk/>
            <pc:sldMk cId="3685914407" sldId="264"/>
            <ac:spMk id="17" creationId="{27248369-464E-49D1-91FC-BC34A50A66D2}"/>
          </ac:spMkLst>
        </pc:spChg>
        <pc:picChg chg="add mod">
          <ac:chgData name="John Sutton" userId="S::john.sutton@binfieldschool.com::4885eed0-07b8-43ff-96bf-448f8eb102ee" providerId="AD" clId="Web-{390A27E4-5C21-464F-A996-290410C19528}" dt="2021-01-29T11:55:12.367" v="182"/>
          <ac:picMkLst>
            <pc:docMk/>
            <pc:sldMk cId="3685914407" sldId="264"/>
            <ac:picMk id="4" creationId="{36CE8CE9-A811-4E5A-A0A1-29C9DCB143C9}"/>
          </ac:picMkLst>
        </pc:picChg>
        <pc:picChg chg="add mod">
          <ac:chgData name="John Sutton" userId="S::john.sutton@binfieldschool.com::4885eed0-07b8-43ff-96bf-448f8eb102ee" providerId="AD" clId="Web-{390A27E4-5C21-464F-A996-290410C19528}" dt="2021-01-29T11:55:12.367" v="182"/>
          <ac:picMkLst>
            <pc:docMk/>
            <pc:sldMk cId="3685914407" sldId="264"/>
            <ac:picMk id="5" creationId="{48FDD82C-85F5-469D-88EA-17AD2858F7A0}"/>
          </ac:picMkLst>
        </pc:picChg>
      </pc:sldChg>
      <pc:sldChg chg="new del">
        <pc:chgData name="John Sutton" userId="S::john.sutton@binfieldschool.com::4885eed0-07b8-43ff-96bf-448f8eb102ee" providerId="AD" clId="Web-{390A27E4-5C21-464F-A996-290410C19528}" dt="2021-01-29T11:54:13.738" v="152"/>
        <pc:sldMkLst>
          <pc:docMk/>
          <pc:sldMk cId="2776803798" sldId="265"/>
        </pc:sldMkLst>
      </pc:sldChg>
      <pc:sldChg chg="addSp delSp modSp add mod replId setClrOvrMap">
        <pc:chgData name="John Sutton" userId="S::john.sutton@binfieldschool.com::4885eed0-07b8-43ff-96bf-448f8eb102ee" providerId="AD" clId="Web-{390A27E4-5C21-464F-A996-290410C19528}" dt="2021-01-29T11:57:13.295" v="233" actId="20577"/>
        <pc:sldMkLst>
          <pc:docMk/>
          <pc:sldMk cId="3580641354" sldId="265"/>
        </pc:sldMkLst>
        <pc:spChg chg="mod">
          <ac:chgData name="John Sutton" userId="S::john.sutton@binfieldschool.com::4885eed0-07b8-43ff-96bf-448f8eb102ee" providerId="AD" clId="Web-{390A27E4-5C21-464F-A996-290410C19528}" dt="2021-01-29T11:57:05.889" v="230"/>
          <ac:spMkLst>
            <pc:docMk/>
            <pc:sldMk cId="3580641354" sldId="265"/>
            <ac:spMk id="2" creationId="{2C770403-2955-4146-AAFC-9F73CEBD35C5}"/>
          </ac:spMkLst>
        </pc:spChg>
        <pc:spChg chg="del mod ord">
          <ac:chgData name="John Sutton" userId="S::john.sutton@binfieldschool.com::4885eed0-07b8-43ff-96bf-448f8eb102ee" providerId="AD" clId="Web-{390A27E4-5C21-464F-A996-290410C19528}" dt="2021-01-29T11:56:57.607" v="226"/>
          <ac:spMkLst>
            <pc:docMk/>
            <pc:sldMk cId="3580641354" sldId="265"/>
            <ac:spMk id="3" creationId="{DD790DF8-1B33-481C-91E2-137FC12BFD96}"/>
          </ac:spMkLst>
        </pc:spChg>
        <pc:spChg chg="add del mod">
          <ac:chgData name="John Sutton" userId="S::john.sutton@binfieldschool.com::4885eed0-07b8-43ff-96bf-448f8eb102ee" providerId="AD" clId="Web-{390A27E4-5C21-464F-A996-290410C19528}" dt="2021-01-29T11:56:27.121" v="218"/>
          <ac:spMkLst>
            <pc:docMk/>
            <pc:sldMk cId="3580641354" sldId="265"/>
            <ac:spMk id="6" creationId="{78F21B0D-97AE-462C-874F-B3BCA5B8F5C4}"/>
          </ac:spMkLst>
        </pc:spChg>
        <pc:spChg chg="add del mod">
          <ac:chgData name="John Sutton" userId="S::john.sutton@binfieldschool.com::4885eed0-07b8-43ff-96bf-448f8eb102ee" providerId="AD" clId="Web-{390A27E4-5C21-464F-A996-290410C19528}" dt="2021-01-29T11:56:23.902" v="215"/>
          <ac:spMkLst>
            <pc:docMk/>
            <pc:sldMk cId="3580641354" sldId="265"/>
            <ac:spMk id="7" creationId="{C755A36B-11BD-47F5-944E-393F047E3129}"/>
          </ac:spMkLst>
        </pc:spChg>
        <pc:spChg chg="add mod ord">
          <ac:chgData name="John Sutton" userId="S::john.sutton@binfieldschool.com::4885eed0-07b8-43ff-96bf-448f8eb102ee" providerId="AD" clId="Web-{390A27E4-5C21-464F-A996-290410C19528}" dt="2021-01-29T11:57:13.295" v="233" actId="20577"/>
          <ac:spMkLst>
            <pc:docMk/>
            <pc:sldMk cId="3580641354" sldId="265"/>
            <ac:spMk id="8" creationId="{954756D7-234B-420A-ABA4-2FEF6E6AA708}"/>
          </ac:spMkLst>
        </pc:spChg>
        <pc:spChg chg="add del mod">
          <ac:chgData name="John Sutton" userId="S::john.sutton@binfieldschool.com::4885eed0-07b8-43ff-96bf-448f8eb102ee" providerId="AD" clId="Web-{390A27E4-5C21-464F-A996-290410C19528}" dt="2021-01-29T11:57:00.482" v="227"/>
          <ac:spMkLst>
            <pc:docMk/>
            <pc:sldMk cId="3580641354" sldId="265"/>
            <ac:spMk id="10" creationId="{B7AA3D4E-452C-475C-90EE-2D4ACAC3780C}"/>
          </ac:spMkLst>
        </pc:spChg>
        <pc:spChg chg="add del">
          <ac:chgData name="John Sutton" userId="S::john.sutton@binfieldschool.com::4885eed0-07b8-43ff-96bf-448f8eb102ee" providerId="AD" clId="Web-{390A27E4-5C21-464F-A996-290410C19528}" dt="2021-01-29T11:57:05.889" v="230"/>
          <ac:spMkLst>
            <pc:docMk/>
            <pc:sldMk cId="3580641354" sldId="265"/>
            <ac:spMk id="15" creationId="{EB6D1D7F-141C-4D8E-BFBA-D95B68E16385}"/>
          </ac:spMkLst>
        </pc:spChg>
        <pc:spChg chg="add del">
          <ac:chgData name="John Sutton" userId="S::john.sutton@binfieldschool.com::4885eed0-07b8-43ff-96bf-448f8eb102ee" providerId="AD" clId="Web-{390A27E4-5C21-464F-A996-290410C19528}" dt="2021-01-29T11:57:05.889" v="230"/>
          <ac:spMkLst>
            <pc:docMk/>
            <pc:sldMk cId="3580641354" sldId="265"/>
            <ac:spMk id="17" creationId="{27248369-464E-49D1-91FC-BC34A50A66D2}"/>
          </ac:spMkLst>
        </pc:spChg>
        <pc:spChg chg="add del">
          <ac:chgData name="John Sutton" userId="S::john.sutton@binfieldschool.com::4885eed0-07b8-43ff-96bf-448f8eb102ee" providerId="AD" clId="Web-{390A27E4-5C21-464F-A996-290410C19528}" dt="2021-01-29T11:56:06.854" v="204"/>
          <ac:spMkLst>
            <pc:docMk/>
            <pc:sldMk cId="3580641354" sldId="265"/>
            <ac:spMk id="19" creationId="{EB6D1D7F-141C-4D8E-BFBA-D95B68E16385}"/>
          </ac:spMkLst>
        </pc:spChg>
        <pc:spChg chg="add del">
          <ac:chgData name="John Sutton" userId="S::john.sutton@binfieldschool.com::4885eed0-07b8-43ff-96bf-448f8eb102ee" providerId="AD" clId="Web-{390A27E4-5C21-464F-A996-290410C19528}" dt="2021-01-29T11:56:06.854" v="204"/>
          <ac:spMkLst>
            <pc:docMk/>
            <pc:sldMk cId="3580641354" sldId="265"/>
            <ac:spMk id="20" creationId="{245B42B6-26F8-4E25-839B-FB38F13BEFFC}"/>
          </ac:spMkLst>
        </pc:spChg>
        <pc:spChg chg="add del">
          <ac:chgData name="John Sutton" userId="S::john.sutton@binfieldschool.com::4885eed0-07b8-43ff-96bf-448f8eb102ee" providerId="AD" clId="Web-{390A27E4-5C21-464F-A996-290410C19528}" dt="2021-01-29T11:56:24.496" v="216"/>
          <ac:spMkLst>
            <pc:docMk/>
            <pc:sldMk cId="3580641354" sldId="265"/>
            <ac:spMk id="21" creationId="{EB6D1D7F-141C-4D8E-BFBA-D95B68E16385}"/>
          </ac:spMkLst>
        </pc:spChg>
        <pc:spChg chg="add del">
          <ac:chgData name="John Sutton" userId="S::john.sutton@binfieldschool.com::4885eed0-07b8-43ff-96bf-448f8eb102ee" providerId="AD" clId="Web-{390A27E4-5C21-464F-A996-290410C19528}" dt="2021-01-29T11:56:03.791" v="202"/>
          <ac:spMkLst>
            <pc:docMk/>
            <pc:sldMk cId="3580641354" sldId="265"/>
            <ac:spMk id="22" creationId="{EB6D1D7F-141C-4D8E-BFBA-D95B68E16385}"/>
          </ac:spMkLst>
        </pc:spChg>
        <pc:spChg chg="add del">
          <ac:chgData name="John Sutton" userId="S::john.sutton@binfieldschool.com::4885eed0-07b8-43ff-96bf-448f8eb102ee" providerId="AD" clId="Web-{390A27E4-5C21-464F-A996-290410C19528}" dt="2021-01-29T11:56:24.496" v="216"/>
          <ac:spMkLst>
            <pc:docMk/>
            <pc:sldMk cId="3580641354" sldId="265"/>
            <ac:spMk id="23" creationId="{725EFA61-F0F8-4F4A-B750-81EE924F1D78}"/>
          </ac:spMkLst>
        </pc:spChg>
        <pc:spChg chg="add del">
          <ac:chgData name="John Sutton" userId="S::john.sutton@binfieldschool.com::4885eed0-07b8-43ff-96bf-448f8eb102ee" providerId="AD" clId="Web-{390A27E4-5C21-464F-A996-290410C19528}" dt="2021-01-29T11:56:03.791" v="202"/>
          <ac:spMkLst>
            <pc:docMk/>
            <pc:sldMk cId="3580641354" sldId="265"/>
            <ac:spMk id="24" creationId="{27248369-464E-49D1-91FC-BC34A50A66D2}"/>
          </ac:spMkLst>
        </pc:spChg>
        <pc:spChg chg="add del">
          <ac:chgData name="John Sutton" userId="S::john.sutton@binfieldschool.com::4885eed0-07b8-43ff-96bf-448f8eb102ee" providerId="AD" clId="Web-{390A27E4-5C21-464F-A996-290410C19528}" dt="2021-01-29T11:56:22.824" v="212"/>
          <ac:spMkLst>
            <pc:docMk/>
            <pc:sldMk cId="3580641354" sldId="265"/>
            <ac:spMk id="25" creationId="{EB6D1D7F-141C-4D8E-BFBA-D95B68E16385}"/>
          </ac:spMkLst>
        </pc:spChg>
        <pc:spChg chg="add del">
          <ac:chgData name="John Sutton" userId="S::john.sutton@binfieldschool.com::4885eed0-07b8-43ff-96bf-448f8eb102ee" providerId="AD" clId="Web-{390A27E4-5C21-464F-A996-290410C19528}" dt="2021-01-29T11:56:22.824" v="212"/>
          <ac:spMkLst>
            <pc:docMk/>
            <pc:sldMk cId="3580641354" sldId="265"/>
            <ac:spMk id="26" creationId="{27248369-464E-49D1-91FC-BC34A50A66D2}"/>
          </ac:spMkLst>
        </pc:spChg>
        <pc:spChg chg="add del">
          <ac:chgData name="John Sutton" userId="S::john.sutton@binfieldschool.com::4885eed0-07b8-43ff-96bf-448f8eb102ee" providerId="AD" clId="Web-{390A27E4-5C21-464F-A996-290410C19528}" dt="2021-01-29T11:57:05.873" v="229"/>
          <ac:spMkLst>
            <pc:docMk/>
            <pc:sldMk cId="3580641354" sldId="265"/>
            <ac:spMk id="27" creationId="{EB6D1D7F-141C-4D8E-BFBA-D95B68E16385}"/>
          </ac:spMkLst>
        </pc:spChg>
        <pc:spChg chg="add del">
          <ac:chgData name="John Sutton" userId="S::john.sutton@binfieldschool.com::4885eed0-07b8-43ff-96bf-448f8eb102ee" providerId="AD" clId="Web-{390A27E4-5C21-464F-A996-290410C19528}" dt="2021-01-29T11:56:15.761" v="210"/>
          <ac:spMkLst>
            <pc:docMk/>
            <pc:sldMk cId="3580641354" sldId="265"/>
            <ac:spMk id="28" creationId="{EB6D1D7F-141C-4D8E-BFBA-D95B68E16385}"/>
          </ac:spMkLst>
        </pc:spChg>
        <pc:spChg chg="add del">
          <ac:chgData name="John Sutton" userId="S::john.sutton@binfieldschool.com::4885eed0-07b8-43ff-96bf-448f8eb102ee" providerId="AD" clId="Web-{390A27E4-5C21-464F-A996-290410C19528}" dt="2021-01-29T11:57:05.873" v="229"/>
          <ac:spMkLst>
            <pc:docMk/>
            <pc:sldMk cId="3580641354" sldId="265"/>
            <ac:spMk id="29" creationId="{245B42B6-26F8-4E25-839B-FB38F13BEFFC}"/>
          </ac:spMkLst>
        </pc:spChg>
        <pc:spChg chg="add del">
          <ac:chgData name="John Sutton" userId="S::john.sutton@binfieldschool.com::4885eed0-07b8-43ff-96bf-448f8eb102ee" providerId="AD" clId="Web-{390A27E4-5C21-464F-A996-290410C19528}" dt="2021-01-29T11:56:15.761" v="210"/>
          <ac:spMkLst>
            <pc:docMk/>
            <pc:sldMk cId="3580641354" sldId="265"/>
            <ac:spMk id="30" creationId="{558DA214-7FDA-4C9D-A7CF-9AD725E290E1}"/>
          </ac:spMkLst>
        </pc:spChg>
        <pc:spChg chg="add">
          <ac:chgData name="John Sutton" userId="S::john.sutton@binfieldschool.com::4885eed0-07b8-43ff-96bf-448f8eb102ee" providerId="AD" clId="Web-{390A27E4-5C21-464F-A996-290410C19528}" dt="2021-01-29T11:57:05.889" v="230"/>
          <ac:spMkLst>
            <pc:docMk/>
            <pc:sldMk cId="3580641354" sldId="265"/>
            <ac:spMk id="31" creationId="{EB6D1D7F-141C-4D8E-BFBA-D95B68E16385}"/>
          </ac:spMkLst>
        </pc:spChg>
        <pc:spChg chg="add">
          <ac:chgData name="John Sutton" userId="S::john.sutton@binfieldschool.com::4885eed0-07b8-43ff-96bf-448f8eb102ee" providerId="AD" clId="Web-{390A27E4-5C21-464F-A996-290410C19528}" dt="2021-01-29T11:57:05.889" v="230"/>
          <ac:spMkLst>
            <pc:docMk/>
            <pc:sldMk cId="3580641354" sldId="265"/>
            <ac:spMk id="32" creationId="{27248369-464E-49D1-91FC-BC34A50A66D2}"/>
          </ac:spMkLst>
        </pc:spChg>
        <pc:picChg chg="mod ord">
          <ac:chgData name="John Sutton" userId="S::john.sutton@binfieldschool.com::4885eed0-07b8-43ff-96bf-448f8eb102ee" providerId="AD" clId="Web-{390A27E4-5C21-464F-A996-290410C19528}" dt="2021-01-29T11:57:05.873" v="229"/>
          <ac:picMkLst>
            <pc:docMk/>
            <pc:sldMk cId="3580641354" sldId="265"/>
            <ac:picMk id="4" creationId="{36CE8CE9-A811-4E5A-A0A1-29C9DCB143C9}"/>
          </ac:picMkLst>
        </pc:picChg>
        <pc:picChg chg="mod ord">
          <ac:chgData name="John Sutton" userId="S::john.sutton@binfieldschool.com::4885eed0-07b8-43ff-96bf-448f8eb102ee" providerId="AD" clId="Web-{390A27E4-5C21-464F-A996-290410C19528}" dt="2021-01-29T11:57:05.873" v="229"/>
          <ac:picMkLst>
            <pc:docMk/>
            <pc:sldMk cId="3580641354" sldId="265"/>
            <ac:picMk id="5" creationId="{48FDD82C-85F5-469D-88EA-17AD2858F7A0}"/>
          </ac:picMkLst>
        </pc:picChg>
      </pc:sldChg>
      <pc:sldChg chg="addSp modSp add del replId">
        <pc:chgData name="John Sutton" userId="S::john.sutton@binfieldschool.com::4885eed0-07b8-43ff-96bf-448f8eb102ee" providerId="AD" clId="Web-{390A27E4-5C21-464F-A996-290410C19528}" dt="2021-01-29T11:54:08.879" v="150"/>
        <pc:sldMkLst>
          <pc:docMk/>
          <pc:sldMk cId="2948901045" sldId="266"/>
        </pc:sldMkLst>
        <pc:spChg chg="mod">
          <ac:chgData name="John Sutton" userId="S::john.sutton@binfieldschool.com::4885eed0-07b8-43ff-96bf-448f8eb102ee" providerId="AD" clId="Web-{390A27E4-5C21-464F-A996-290410C19528}" dt="2021-01-29T11:53:25.157" v="148" actId="20577"/>
          <ac:spMkLst>
            <pc:docMk/>
            <pc:sldMk cId="2948901045" sldId="266"/>
            <ac:spMk id="2" creationId="{2C580FC5-B48C-4112-BBD3-C6C62CFD6A59}"/>
          </ac:spMkLst>
        </pc:spChg>
        <pc:spChg chg="add">
          <ac:chgData name="John Sutton" userId="S::john.sutton@binfieldschool.com::4885eed0-07b8-43ff-96bf-448f8eb102ee" providerId="AD" clId="Web-{390A27E4-5C21-464F-A996-290410C19528}" dt="2021-01-29T11:53:33.470" v="149"/>
          <ac:spMkLst>
            <pc:docMk/>
            <pc:sldMk cId="2948901045" sldId="266"/>
            <ac:spMk id="3" creationId="{DD0E209B-D1E5-4DBE-BF20-15C8696DF481}"/>
          </ac:spMkLst>
        </pc:spChg>
      </pc:sldChg>
      <pc:sldMasterChg chg="del delSldLayout">
        <pc:chgData name="John Sutton" userId="S::john.sutton@binfieldschool.com::4885eed0-07b8-43ff-96bf-448f8eb102ee" providerId="AD" clId="Web-{390A27E4-5C21-464F-A996-290410C19528}" dt="2021-01-29T11:46:05.647" v="5"/>
        <pc:sldMasterMkLst>
          <pc:docMk/>
          <pc:sldMasterMk cId="2460954070" sldId="2147483660"/>
        </pc:sldMasterMkLst>
        <pc:sldLayoutChg chg="del">
          <pc:chgData name="John Sutton" userId="S::john.sutton@binfieldschool.com::4885eed0-07b8-43ff-96bf-448f8eb102ee" providerId="AD" clId="Web-{390A27E4-5C21-464F-A996-290410C19528}" dt="2021-01-29T11:46:05.647" v="5"/>
          <pc:sldLayoutMkLst>
            <pc:docMk/>
            <pc:sldMasterMk cId="2460954070" sldId="2147483660"/>
            <pc:sldLayoutMk cId="2385387890" sldId="2147483661"/>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949138452" sldId="2147483662"/>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2591524520" sldId="2147483663"/>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1203092039" sldId="2147483664"/>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3733172339" sldId="2147483665"/>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3210312558" sldId="2147483666"/>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3146388984" sldId="2147483667"/>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3171841454" sldId="2147483668"/>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1718958274" sldId="2147483669"/>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2202905451" sldId="2147483670"/>
          </pc:sldLayoutMkLst>
        </pc:sldLayoutChg>
        <pc:sldLayoutChg chg="del">
          <pc:chgData name="John Sutton" userId="S::john.sutton@binfieldschool.com::4885eed0-07b8-43ff-96bf-448f8eb102ee" providerId="AD" clId="Web-{390A27E4-5C21-464F-A996-290410C19528}" dt="2021-01-29T11:46:05.647" v="5"/>
          <pc:sldLayoutMkLst>
            <pc:docMk/>
            <pc:sldMasterMk cId="2460954070" sldId="2147483660"/>
            <pc:sldLayoutMk cId="3479445657" sldId="2147483671"/>
          </pc:sldLayoutMkLst>
        </pc:sldLayoutChg>
      </pc:sldMasterChg>
      <pc:sldMasterChg chg="add replId addSldLayout">
        <pc:chgData name="John Sutton" userId="S::john.sutton@binfieldschool.com::4885eed0-07b8-43ff-96bf-448f8eb102ee" providerId="AD" clId="Web-{390A27E4-5C21-464F-A996-290410C19528}" dt="2021-01-29T11:46:05.647" v="5"/>
        <pc:sldMasterMkLst>
          <pc:docMk/>
          <pc:sldMasterMk cId="1052894304" sldId="2147483672"/>
        </pc:sldMasterMkLst>
        <pc:sldLayoutChg chg="add">
          <pc:chgData name="John Sutton" userId="S::john.sutton@binfieldschool.com::4885eed0-07b8-43ff-96bf-448f8eb102ee" providerId="AD" clId="Web-{390A27E4-5C21-464F-A996-290410C19528}" dt="2021-01-29T11:46:05.647" v="5"/>
          <pc:sldLayoutMkLst>
            <pc:docMk/>
            <pc:sldMasterMk cId="1052894304" sldId="2147483672"/>
            <pc:sldLayoutMk cId="343450299" sldId="2147483673"/>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623579272" sldId="2147483674"/>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1302288041" sldId="2147483675"/>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1731476802" sldId="2147483676"/>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163089285" sldId="2147483677"/>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1952285439" sldId="2147483678"/>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3211557014" sldId="2147483679"/>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1987167727" sldId="2147483680"/>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2360802095" sldId="2147483681"/>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4073470689" sldId="2147483682"/>
          </pc:sldLayoutMkLst>
        </pc:sldLayoutChg>
        <pc:sldLayoutChg chg="add replId">
          <pc:chgData name="John Sutton" userId="S::john.sutton@binfieldschool.com::4885eed0-07b8-43ff-96bf-448f8eb102ee" providerId="AD" clId="Web-{390A27E4-5C21-464F-A996-290410C19528}" dt="2021-01-29T11:46:05.647" v="5"/>
          <pc:sldLayoutMkLst>
            <pc:docMk/>
            <pc:sldMasterMk cId="1052894304" sldId="2147483672"/>
            <pc:sldLayoutMk cId="1778691693" sldId="2147483683"/>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0.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0.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AB0390F8-B224-4BA3-9A94-EAFAEEC0A5A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E7A9800-90F7-463C-9030-C9D29B26BC1A}">
      <dgm:prSet/>
      <dgm:spPr/>
      <dgm:t>
        <a:bodyPr/>
        <a:lstStyle/>
        <a:p>
          <a:r>
            <a:rPr lang="en-GB"/>
            <a:t>Reversible and irreversible reactions are different.</a:t>
          </a:r>
          <a:endParaRPr lang="en-US"/>
        </a:p>
      </dgm:t>
    </dgm:pt>
    <dgm:pt modelId="{119FCC8D-36D3-4E93-8C2C-B4880886B358}" type="parTrans" cxnId="{D5F89446-F088-4946-AF42-CD7C1184FE1B}">
      <dgm:prSet/>
      <dgm:spPr/>
      <dgm:t>
        <a:bodyPr/>
        <a:lstStyle/>
        <a:p>
          <a:endParaRPr lang="en-US"/>
        </a:p>
      </dgm:t>
    </dgm:pt>
    <dgm:pt modelId="{3F85E15D-8168-4A8C-A3BE-3A1FBA662499}" type="sibTrans" cxnId="{D5F89446-F088-4946-AF42-CD7C1184FE1B}">
      <dgm:prSet/>
      <dgm:spPr/>
      <dgm:t>
        <a:bodyPr/>
        <a:lstStyle/>
        <a:p>
          <a:endParaRPr lang="en-US"/>
        </a:p>
      </dgm:t>
    </dgm:pt>
    <dgm:pt modelId="{64C604AD-A38B-47FD-AB4E-E18005251AD6}">
      <dgm:prSet/>
      <dgm:spPr/>
      <dgm:t>
        <a:bodyPr/>
        <a:lstStyle/>
        <a:p>
          <a:r>
            <a:rPr lang="en-GB"/>
            <a:t>A reversible change is a change that can be undone or reversed.</a:t>
          </a:r>
          <a:endParaRPr lang="en-US"/>
        </a:p>
      </dgm:t>
    </dgm:pt>
    <dgm:pt modelId="{3326047E-3546-4B01-B6AD-2A717B33B41C}" type="parTrans" cxnId="{203B0DE2-8506-4387-8B4F-7A75D8FB5AE8}">
      <dgm:prSet/>
      <dgm:spPr/>
      <dgm:t>
        <a:bodyPr/>
        <a:lstStyle/>
        <a:p>
          <a:endParaRPr lang="en-US"/>
        </a:p>
      </dgm:t>
    </dgm:pt>
    <dgm:pt modelId="{AD5B8FB9-F6F6-4041-9548-768E4E7715FC}" type="sibTrans" cxnId="{203B0DE2-8506-4387-8B4F-7A75D8FB5AE8}">
      <dgm:prSet/>
      <dgm:spPr/>
      <dgm:t>
        <a:bodyPr/>
        <a:lstStyle/>
        <a:p>
          <a:endParaRPr lang="en-US"/>
        </a:p>
      </dgm:t>
    </dgm:pt>
    <dgm:pt modelId="{B1756E2A-F2E1-4B30-B27B-DAE209A58CBC}">
      <dgm:prSet/>
      <dgm:spPr/>
      <dgm:t>
        <a:bodyPr/>
        <a:lstStyle/>
        <a:p>
          <a:r>
            <a:rPr lang="en-GB"/>
            <a:t>If you can get back the substances you started the reaction with, that's a reversible reaction.</a:t>
          </a:r>
          <a:endParaRPr lang="en-US"/>
        </a:p>
      </dgm:t>
    </dgm:pt>
    <dgm:pt modelId="{EB2509C1-2ED8-4DC2-95E5-4042C01AFE1F}" type="parTrans" cxnId="{8B63D65E-639A-41C0-BF18-E41E9148E266}">
      <dgm:prSet/>
      <dgm:spPr/>
      <dgm:t>
        <a:bodyPr/>
        <a:lstStyle/>
        <a:p>
          <a:endParaRPr lang="en-US"/>
        </a:p>
      </dgm:t>
    </dgm:pt>
    <dgm:pt modelId="{2B0E0C47-9F47-454E-B2E4-F374462E1103}" type="sibTrans" cxnId="{8B63D65E-639A-41C0-BF18-E41E9148E266}">
      <dgm:prSet/>
      <dgm:spPr/>
      <dgm:t>
        <a:bodyPr/>
        <a:lstStyle/>
        <a:p>
          <a:endParaRPr lang="en-US"/>
        </a:p>
      </dgm:t>
    </dgm:pt>
    <dgm:pt modelId="{33A16E7C-05AE-4121-B8B9-659CC5EDBF08}">
      <dgm:prSet/>
      <dgm:spPr/>
      <dgm:t>
        <a:bodyPr/>
        <a:lstStyle/>
        <a:p>
          <a:r>
            <a:rPr lang="en-GB"/>
            <a:t>A reversible change might change how a material looks or feels, but it doesn't create new materials.</a:t>
          </a:r>
          <a:endParaRPr lang="en-US"/>
        </a:p>
      </dgm:t>
    </dgm:pt>
    <dgm:pt modelId="{9B35E6BC-7FEC-46F0-8E2F-2349C2CCF675}" type="parTrans" cxnId="{4C8B7DC2-FEC0-4083-93BF-8C1662CF5DDF}">
      <dgm:prSet/>
      <dgm:spPr/>
      <dgm:t>
        <a:bodyPr/>
        <a:lstStyle/>
        <a:p>
          <a:endParaRPr lang="en-US"/>
        </a:p>
      </dgm:t>
    </dgm:pt>
    <dgm:pt modelId="{22EF5E4B-5DD8-49EE-A5A0-A94B233BECAB}" type="sibTrans" cxnId="{4C8B7DC2-FEC0-4083-93BF-8C1662CF5DDF}">
      <dgm:prSet/>
      <dgm:spPr/>
      <dgm:t>
        <a:bodyPr/>
        <a:lstStyle/>
        <a:p>
          <a:endParaRPr lang="en-US"/>
        </a:p>
      </dgm:t>
    </dgm:pt>
    <dgm:pt modelId="{6AD4F8A4-DDB1-4CA8-9887-28D89165C1BD}">
      <dgm:prSet/>
      <dgm:spPr/>
      <dgm:t>
        <a:bodyPr/>
        <a:lstStyle/>
        <a:p>
          <a:r>
            <a:rPr lang="en-GB"/>
            <a:t>Examples of reversible reactions include dissolving, evaporation, melting and freezing.</a:t>
          </a:r>
          <a:endParaRPr lang="en-US"/>
        </a:p>
      </dgm:t>
    </dgm:pt>
    <dgm:pt modelId="{F38A89F8-10CC-4C48-B674-D701D55032DD}" type="parTrans" cxnId="{40D24075-DC13-44E8-AD17-C24B0AF85130}">
      <dgm:prSet/>
      <dgm:spPr/>
      <dgm:t>
        <a:bodyPr/>
        <a:lstStyle/>
        <a:p>
          <a:endParaRPr lang="en-US"/>
        </a:p>
      </dgm:t>
    </dgm:pt>
    <dgm:pt modelId="{34D07331-8823-4541-996E-C2AF88F9E14A}" type="sibTrans" cxnId="{40D24075-DC13-44E8-AD17-C24B0AF85130}">
      <dgm:prSet/>
      <dgm:spPr/>
      <dgm:t>
        <a:bodyPr/>
        <a:lstStyle/>
        <a:p>
          <a:endParaRPr lang="en-US"/>
        </a:p>
      </dgm:t>
    </dgm:pt>
    <dgm:pt modelId="{817A85D1-4590-437D-BE31-D7578F6A03FD}" type="pres">
      <dgm:prSet presAssocID="{AB0390F8-B224-4BA3-9A94-EAFAEEC0A5A3}" presName="root" presStyleCnt="0">
        <dgm:presLayoutVars>
          <dgm:dir/>
          <dgm:resizeHandles val="exact"/>
        </dgm:presLayoutVars>
      </dgm:prSet>
      <dgm:spPr/>
      <dgm:t>
        <a:bodyPr/>
        <a:lstStyle/>
        <a:p>
          <a:endParaRPr lang="en-US"/>
        </a:p>
      </dgm:t>
    </dgm:pt>
    <dgm:pt modelId="{AE9A97C1-2CBB-4750-AF5B-D3CD7F3A10E9}" type="pres">
      <dgm:prSet presAssocID="{8E7A9800-90F7-463C-9030-C9D29B26BC1A}" presName="compNode" presStyleCnt="0"/>
      <dgm:spPr/>
    </dgm:pt>
    <dgm:pt modelId="{2605E2C3-9F92-44EC-9F67-99483C62BF71}" type="pres">
      <dgm:prSet presAssocID="{8E7A9800-90F7-463C-9030-C9D29B26BC1A}" presName="bgRect" presStyleLbl="bgShp" presStyleIdx="0" presStyleCnt="5"/>
      <dgm:spPr/>
    </dgm:pt>
    <dgm:pt modelId="{02D33FBF-7DDD-4149-A357-EECE8FFFF7FA}" type="pres">
      <dgm:prSet presAssocID="{8E7A9800-90F7-463C-9030-C9D29B26BC1A}"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Irritant"/>
        </a:ext>
      </dgm:extLst>
    </dgm:pt>
    <dgm:pt modelId="{A7CB1B62-F2D3-42CF-8642-324188EC9E36}" type="pres">
      <dgm:prSet presAssocID="{8E7A9800-90F7-463C-9030-C9D29B26BC1A}" presName="spaceRect" presStyleCnt="0"/>
      <dgm:spPr/>
    </dgm:pt>
    <dgm:pt modelId="{DD128367-5B61-4370-9C38-7A680D7EE504}" type="pres">
      <dgm:prSet presAssocID="{8E7A9800-90F7-463C-9030-C9D29B26BC1A}" presName="parTx" presStyleLbl="revTx" presStyleIdx="0" presStyleCnt="5">
        <dgm:presLayoutVars>
          <dgm:chMax val="0"/>
          <dgm:chPref val="0"/>
        </dgm:presLayoutVars>
      </dgm:prSet>
      <dgm:spPr/>
      <dgm:t>
        <a:bodyPr/>
        <a:lstStyle/>
        <a:p>
          <a:endParaRPr lang="en-US"/>
        </a:p>
      </dgm:t>
    </dgm:pt>
    <dgm:pt modelId="{223E8794-85BA-4781-904F-BF3BE2F8C49C}" type="pres">
      <dgm:prSet presAssocID="{3F85E15D-8168-4A8C-A3BE-3A1FBA662499}" presName="sibTrans" presStyleCnt="0"/>
      <dgm:spPr/>
    </dgm:pt>
    <dgm:pt modelId="{4E8300C1-AB59-4C1F-A907-D1079C41FB3D}" type="pres">
      <dgm:prSet presAssocID="{64C604AD-A38B-47FD-AB4E-E18005251AD6}" presName="compNode" presStyleCnt="0"/>
      <dgm:spPr/>
    </dgm:pt>
    <dgm:pt modelId="{BDB08E4C-2490-46CE-AE49-5C7FC3DA940B}" type="pres">
      <dgm:prSet presAssocID="{64C604AD-A38B-47FD-AB4E-E18005251AD6}" presName="bgRect" presStyleLbl="bgShp" presStyleIdx="1" presStyleCnt="5"/>
      <dgm:spPr/>
    </dgm:pt>
    <dgm:pt modelId="{7EE26737-F810-4B22-8AEF-738C93BFDCA4}" type="pres">
      <dgm:prSet presAssocID="{64C604AD-A38B-47FD-AB4E-E18005251AD6}"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Infinity"/>
        </a:ext>
      </dgm:extLst>
    </dgm:pt>
    <dgm:pt modelId="{308DB202-EB25-4F96-9374-3F2EB54C1481}" type="pres">
      <dgm:prSet presAssocID="{64C604AD-A38B-47FD-AB4E-E18005251AD6}" presName="spaceRect" presStyleCnt="0"/>
      <dgm:spPr/>
    </dgm:pt>
    <dgm:pt modelId="{D88A40D3-D73C-47F9-AA55-5252A675F93F}" type="pres">
      <dgm:prSet presAssocID="{64C604AD-A38B-47FD-AB4E-E18005251AD6}" presName="parTx" presStyleLbl="revTx" presStyleIdx="1" presStyleCnt="5">
        <dgm:presLayoutVars>
          <dgm:chMax val="0"/>
          <dgm:chPref val="0"/>
        </dgm:presLayoutVars>
      </dgm:prSet>
      <dgm:spPr/>
      <dgm:t>
        <a:bodyPr/>
        <a:lstStyle/>
        <a:p>
          <a:endParaRPr lang="en-US"/>
        </a:p>
      </dgm:t>
    </dgm:pt>
    <dgm:pt modelId="{AC372EA4-DFAE-4532-8393-7F9AB0B40FB2}" type="pres">
      <dgm:prSet presAssocID="{AD5B8FB9-F6F6-4041-9548-768E4E7715FC}" presName="sibTrans" presStyleCnt="0"/>
      <dgm:spPr/>
    </dgm:pt>
    <dgm:pt modelId="{C814D41B-58B9-4852-9370-7529CDBA1C58}" type="pres">
      <dgm:prSet presAssocID="{B1756E2A-F2E1-4B30-B27B-DAE209A58CBC}" presName="compNode" presStyleCnt="0"/>
      <dgm:spPr/>
    </dgm:pt>
    <dgm:pt modelId="{166D866A-A086-495E-B128-0BC7A3817A21}" type="pres">
      <dgm:prSet presAssocID="{B1756E2A-F2E1-4B30-B27B-DAE209A58CBC}" presName="bgRect" presStyleLbl="bgShp" presStyleIdx="2" presStyleCnt="5"/>
      <dgm:spPr/>
    </dgm:pt>
    <dgm:pt modelId="{ADC0C01B-A201-4DDB-AF15-BD899ECB343F}" type="pres">
      <dgm:prSet presAssocID="{B1756E2A-F2E1-4B30-B27B-DAE209A58CBC}"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Flask"/>
        </a:ext>
      </dgm:extLst>
    </dgm:pt>
    <dgm:pt modelId="{04D6DD29-661D-4264-A67F-4943ABDFDBEF}" type="pres">
      <dgm:prSet presAssocID="{B1756E2A-F2E1-4B30-B27B-DAE209A58CBC}" presName="spaceRect" presStyleCnt="0"/>
      <dgm:spPr/>
    </dgm:pt>
    <dgm:pt modelId="{043795A1-C367-4C91-8850-2CCCE467A207}" type="pres">
      <dgm:prSet presAssocID="{B1756E2A-F2E1-4B30-B27B-DAE209A58CBC}" presName="parTx" presStyleLbl="revTx" presStyleIdx="2" presStyleCnt="5">
        <dgm:presLayoutVars>
          <dgm:chMax val="0"/>
          <dgm:chPref val="0"/>
        </dgm:presLayoutVars>
      </dgm:prSet>
      <dgm:spPr/>
      <dgm:t>
        <a:bodyPr/>
        <a:lstStyle/>
        <a:p>
          <a:endParaRPr lang="en-US"/>
        </a:p>
      </dgm:t>
    </dgm:pt>
    <dgm:pt modelId="{A50720DC-2638-4EEE-99DA-DA8131292ADA}" type="pres">
      <dgm:prSet presAssocID="{2B0E0C47-9F47-454E-B2E4-F374462E1103}" presName="sibTrans" presStyleCnt="0"/>
      <dgm:spPr/>
    </dgm:pt>
    <dgm:pt modelId="{8D85FCA8-331A-43FF-9C58-D5888D19787B}" type="pres">
      <dgm:prSet presAssocID="{33A16E7C-05AE-4121-B8B9-659CC5EDBF08}" presName="compNode" presStyleCnt="0"/>
      <dgm:spPr/>
    </dgm:pt>
    <dgm:pt modelId="{9C8701CE-4B01-470A-BB0D-0E390033E44D}" type="pres">
      <dgm:prSet presAssocID="{33A16E7C-05AE-4121-B8B9-659CC5EDBF08}" presName="bgRect" presStyleLbl="bgShp" presStyleIdx="3" presStyleCnt="5"/>
      <dgm:spPr/>
    </dgm:pt>
    <dgm:pt modelId="{7A12F6C0-94B0-4FF9-A751-DCF06BAC99E8}" type="pres">
      <dgm:prSet presAssocID="{33A16E7C-05AE-4121-B8B9-659CC5EDBF08}"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Easel"/>
        </a:ext>
      </dgm:extLst>
    </dgm:pt>
    <dgm:pt modelId="{B1BD0D8D-F7C7-4E1C-8988-02D5B5E2D5F4}" type="pres">
      <dgm:prSet presAssocID="{33A16E7C-05AE-4121-B8B9-659CC5EDBF08}" presName="spaceRect" presStyleCnt="0"/>
      <dgm:spPr/>
    </dgm:pt>
    <dgm:pt modelId="{D5241E2A-6427-4ED3-BC96-FB3EB10970FF}" type="pres">
      <dgm:prSet presAssocID="{33A16E7C-05AE-4121-B8B9-659CC5EDBF08}" presName="parTx" presStyleLbl="revTx" presStyleIdx="3" presStyleCnt="5">
        <dgm:presLayoutVars>
          <dgm:chMax val="0"/>
          <dgm:chPref val="0"/>
        </dgm:presLayoutVars>
      </dgm:prSet>
      <dgm:spPr/>
      <dgm:t>
        <a:bodyPr/>
        <a:lstStyle/>
        <a:p>
          <a:endParaRPr lang="en-US"/>
        </a:p>
      </dgm:t>
    </dgm:pt>
    <dgm:pt modelId="{6342D162-5CFD-4D9C-A711-7DCF46DBCC07}" type="pres">
      <dgm:prSet presAssocID="{22EF5E4B-5DD8-49EE-A5A0-A94B233BECAB}" presName="sibTrans" presStyleCnt="0"/>
      <dgm:spPr/>
    </dgm:pt>
    <dgm:pt modelId="{75BDFCF7-8B58-4547-92BD-48C7818273C0}" type="pres">
      <dgm:prSet presAssocID="{6AD4F8A4-DDB1-4CA8-9887-28D89165C1BD}" presName="compNode" presStyleCnt="0"/>
      <dgm:spPr/>
    </dgm:pt>
    <dgm:pt modelId="{39E551A7-DF32-419B-8BB7-71DD87D97A75}" type="pres">
      <dgm:prSet presAssocID="{6AD4F8A4-DDB1-4CA8-9887-28D89165C1BD}" presName="bgRect" presStyleLbl="bgShp" presStyleIdx="4" presStyleCnt="5"/>
      <dgm:spPr/>
    </dgm:pt>
    <dgm:pt modelId="{2CFCD522-28ED-4E93-953A-9D1C6EF90A64}" type="pres">
      <dgm:prSet presAssocID="{6AD4F8A4-DDB1-4CA8-9887-28D89165C1BD}"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Low Temperature"/>
        </a:ext>
      </dgm:extLst>
    </dgm:pt>
    <dgm:pt modelId="{8CD79DDC-58DB-43DA-B63D-D6A804B1DAFB}" type="pres">
      <dgm:prSet presAssocID="{6AD4F8A4-DDB1-4CA8-9887-28D89165C1BD}" presName="spaceRect" presStyleCnt="0"/>
      <dgm:spPr/>
    </dgm:pt>
    <dgm:pt modelId="{7C67836E-2DE9-4312-949A-5D64FA370CF8}" type="pres">
      <dgm:prSet presAssocID="{6AD4F8A4-DDB1-4CA8-9887-28D89165C1BD}" presName="parTx" presStyleLbl="revTx" presStyleIdx="4" presStyleCnt="5">
        <dgm:presLayoutVars>
          <dgm:chMax val="0"/>
          <dgm:chPref val="0"/>
        </dgm:presLayoutVars>
      </dgm:prSet>
      <dgm:spPr/>
      <dgm:t>
        <a:bodyPr/>
        <a:lstStyle/>
        <a:p>
          <a:endParaRPr lang="en-US"/>
        </a:p>
      </dgm:t>
    </dgm:pt>
  </dgm:ptLst>
  <dgm:cxnLst>
    <dgm:cxn modelId="{203B0DE2-8506-4387-8B4F-7A75D8FB5AE8}" srcId="{AB0390F8-B224-4BA3-9A94-EAFAEEC0A5A3}" destId="{64C604AD-A38B-47FD-AB4E-E18005251AD6}" srcOrd="1" destOrd="0" parTransId="{3326047E-3546-4B01-B6AD-2A717B33B41C}" sibTransId="{AD5B8FB9-F6F6-4041-9548-768E4E7715FC}"/>
    <dgm:cxn modelId="{D5F89446-F088-4946-AF42-CD7C1184FE1B}" srcId="{AB0390F8-B224-4BA3-9A94-EAFAEEC0A5A3}" destId="{8E7A9800-90F7-463C-9030-C9D29B26BC1A}" srcOrd="0" destOrd="0" parTransId="{119FCC8D-36D3-4E93-8C2C-B4880886B358}" sibTransId="{3F85E15D-8168-4A8C-A3BE-3A1FBA662499}"/>
    <dgm:cxn modelId="{40D24075-DC13-44E8-AD17-C24B0AF85130}" srcId="{AB0390F8-B224-4BA3-9A94-EAFAEEC0A5A3}" destId="{6AD4F8A4-DDB1-4CA8-9887-28D89165C1BD}" srcOrd="4" destOrd="0" parTransId="{F38A89F8-10CC-4C48-B674-D701D55032DD}" sibTransId="{34D07331-8823-4541-996E-C2AF88F9E14A}"/>
    <dgm:cxn modelId="{275F40CE-5999-407A-A688-CF88C3C773DC}" type="presOf" srcId="{6AD4F8A4-DDB1-4CA8-9887-28D89165C1BD}" destId="{7C67836E-2DE9-4312-949A-5D64FA370CF8}" srcOrd="0" destOrd="0" presId="urn:microsoft.com/office/officeart/2018/2/layout/IconVerticalSolidList"/>
    <dgm:cxn modelId="{8DDC224D-E2E9-4AB6-9326-0104FE9812C0}" type="presOf" srcId="{B1756E2A-F2E1-4B30-B27B-DAE209A58CBC}" destId="{043795A1-C367-4C91-8850-2CCCE467A207}" srcOrd="0" destOrd="0" presId="urn:microsoft.com/office/officeart/2018/2/layout/IconVerticalSolidList"/>
    <dgm:cxn modelId="{4C8B7DC2-FEC0-4083-93BF-8C1662CF5DDF}" srcId="{AB0390F8-B224-4BA3-9A94-EAFAEEC0A5A3}" destId="{33A16E7C-05AE-4121-B8B9-659CC5EDBF08}" srcOrd="3" destOrd="0" parTransId="{9B35E6BC-7FEC-46F0-8E2F-2349C2CCF675}" sibTransId="{22EF5E4B-5DD8-49EE-A5A0-A94B233BECAB}"/>
    <dgm:cxn modelId="{8B63D65E-639A-41C0-BF18-E41E9148E266}" srcId="{AB0390F8-B224-4BA3-9A94-EAFAEEC0A5A3}" destId="{B1756E2A-F2E1-4B30-B27B-DAE209A58CBC}" srcOrd="2" destOrd="0" parTransId="{EB2509C1-2ED8-4DC2-95E5-4042C01AFE1F}" sibTransId="{2B0E0C47-9F47-454E-B2E4-F374462E1103}"/>
    <dgm:cxn modelId="{8F42B10F-71F6-42DA-89A8-E515DB77D790}" type="presOf" srcId="{33A16E7C-05AE-4121-B8B9-659CC5EDBF08}" destId="{D5241E2A-6427-4ED3-BC96-FB3EB10970FF}" srcOrd="0" destOrd="0" presId="urn:microsoft.com/office/officeart/2018/2/layout/IconVerticalSolidList"/>
    <dgm:cxn modelId="{7FE2008F-D533-4A7A-9FF8-7627D7E4D247}" type="presOf" srcId="{8E7A9800-90F7-463C-9030-C9D29B26BC1A}" destId="{DD128367-5B61-4370-9C38-7A680D7EE504}" srcOrd="0" destOrd="0" presId="urn:microsoft.com/office/officeart/2018/2/layout/IconVerticalSolidList"/>
    <dgm:cxn modelId="{F550B20B-B826-4326-9222-AE526C0477C4}" type="presOf" srcId="{AB0390F8-B224-4BA3-9A94-EAFAEEC0A5A3}" destId="{817A85D1-4590-437D-BE31-D7578F6A03FD}" srcOrd="0" destOrd="0" presId="urn:microsoft.com/office/officeart/2018/2/layout/IconVerticalSolidList"/>
    <dgm:cxn modelId="{748255E8-1D34-4B8B-8879-8667A75706DA}" type="presOf" srcId="{64C604AD-A38B-47FD-AB4E-E18005251AD6}" destId="{D88A40D3-D73C-47F9-AA55-5252A675F93F}" srcOrd="0" destOrd="0" presId="urn:microsoft.com/office/officeart/2018/2/layout/IconVerticalSolidList"/>
    <dgm:cxn modelId="{6FF93B2E-8C24-4654-A620-E7978E1374A7}" type="presParOf" srcId="{817A85D1-4590-437D-BE31-D7578F6A03FD}" destId="{AE9A97C1-2CBB-4750-AF5B-D3CD7F3A10E9}" srcOrd="0" destOrd="0" presId="urn:microsoft.com/office/officeart/2018/2/layout/IconVerticalSolidList"/>
    <dgm:cxn modelId="{92B1769D-2622-4999-9A7A-60ECE735CA70}" type="presParOf" srcId="{AE9A97C1-2CBB-4750-AF5B-D3CD7F3A10E9}" destId="{2605E2C3-9F92-44EC-9F67-99483C62BF71}" srcOrd="0" destOrd="0" presId="urn:microsoft.com/office/officeart/2018/2/layout/IconVerticalSolidList"/>
    <dgm:cxn modelId="{0D84C0BE-D146-4BE8-AFFD-E16D61167CE5}" type="presParOf" srcId="{AE9A97C1-2CBB-4750-AF5B-D3CD7F3A10E9}" destId="{02D33FBF-7DDD-4149-A357-EECE8FFFF7FA}" srcOrd="1" destOrd="0" presId="urn:microsoft.com/office/officeart/2018/2/layout/IconVerticalSolidList"/>
    <dgm:cxn modelId="{7BEA65F4-A740-4CF4-9853-A540EA362744}" type="presParOf" srcId="{AE9A97C1-2CBB-4750-AF5B-D3CD7F3A10E9}" destId="{A7CB1B62-F2D3-42CF-8642-324188EC9E36}" srcOrd="2" destOrd="0" presId="urn:microsoft.com/office/officeart/2018/2/layout/IconVerticalSolidList"/>
    <dgm:cxn modelId="{DC3931D2-E5C5-4783-8C58-BEBB0D8E4BAD}" type="presParOf" srcId="{AE9A97C1-2CBB-4750-AF5B-D3CD7F3A10E9}" destId="{DD128367-5B61-4370-9C38-7A680D7EE504}" srcOrd="3" destOrd="0" presId="urn:microsoft.com/office/officeart/2018/2/layout/IconVerticalSolidList"/>
    <dgm:cxn modelId="{643AACA5-F3C7-4148-9147-855D06075C25}" type="presParOf" srcId="{817A85D1-4590-437D-BE31-D7578F6A03FD}" destId="{223E8794-85BA-4781-904F-BF3BE2F8C49C}" srcOrd="1" destOrd="0" presId="urn:microsoft.com/office/officeart/2018/2/layout/IconVerticalSolidList"/>
    <dgm:cxn modelId="{56024494-D10B-4E20-AD71-CE3A40B0ACBF}" type="presParOf" srcId="{817A85D1-4590-437D-BE31-D7578F6A03FD}" destId="{4E8300C1-AB59-4C1F-A907-D1079C41FB3D}" srcOrd="2" destOrd="0" presId="urn:microsoft.com/office/officeart/2018/2/layout/IconVerticalSolidList"/>
    <dgm:cxn modelId="{182EF768-C870-42A4-8B45-A9C00EBFA30D}" type="presParOf" srcId="{4E8300C1-AB59-4C1F-A907-D1079C41FB3D}" destId="{BDB08E4C-2490-46CE-AE49-5C7FC3DA940B}" srcOrd="0" destOrd="0" presId="urn:microsoft.com/office/officeart/2018/2/layout/IconVerticalSolidList"/>
    <dgm:cxn modelId="{03E58B0C-FCE0-4B8A-A441-534F280B7E50}" type="presParOf" srcId="{4E8300C1-AB59-4C1F-A907-D1079C41FB3D}" destId="{7EE26737-F810-4B22-8AEF-738C93BFDCA4}" srcOrd="1" destOrd="0" presId="urn:microsoft.com/office/officeart/2018/2/layout/IconVerticalSolidList"/>
    <dgm:cxn modelId="{24784E75-3A7C-46D7-A125-D5783E0B9F8B}" type="presParOf" srcId="{4E8300C1-AB59-4C1F-A907-D1079C41FB3D}" destId="{308DB202-EB25-4F96-9374-3F2EB54C1481}" srcOrd="2" destOrd="0" presId="urn:microsoft.com/office/officeart/2018/2/layout/IconVerticalSolidList"/>
    <dgm:cxn modelId="{5749E406-8F1D-4658-909C-9DEE07CFACAA}" type="presParOf" srcId="{4E8300C1-AB59-4C1F-A907-D1079C41FB3D}" destId="{D88A40D3-D73C-47F9-AA55-5252A675F93F}" srcOrd="3" destOrd="0" presId="urn:microsoft.com/office/officeart/2018/2/layout/IconVerticalSolidList"/>
    <dgm:cxn modelId="{575C2DE2-AB3A-4AC5-8682-80E6D4CD92F3}" type="presParOf" srcId="{817A85D1-4590-437D-BE31-D7578F6A03FD}" destId="{AC372EA4-DFAE-4532-8393-7F9AB0B40FB2}" srcOrd="3" destOrd="0" presId="urn:microsoft.com/office/officeart/2018/2/layout/IconVerticalSolidList"/>
    <dgm:cxn modelId="{17E5A836-F248-486C-ACBA-2D443A7F6EE6}" type="presParOf" srcId="{817A85D1-4590-437D-BE31-D7578F6A03FD}" destId="{C814D41B-58B9-4852-9370-7529CDBA1C58}" srcOrd="4" destOrd="0" presId="urn:microsoft.com/office/officeart/2018/2/layout/IconVerticalSolidList"/>
    <dgm:cxn modelId="{6C11A123-893D-4A14-928F-E2C5CCDA61A4}" type="presParOf" srcId="{C814D41B-58B9-4852-9370-7529CDBA1C58}" destId="{166D866A-A086-495E-B128-0BC7A3817A21}" srcOrd="0" destOrd="0" presId="urn:microsoft.com/office/officeart/2018/2/layout/IconVerticalSolidList"/>
    <dgm:cxn modelId="{2DA90C43-A64F-4EFF-9F96-99C8418397B3}" type="presParOf" srcId="{C814D41B-58B9-4852-9370-7529CDBA1C58}" destId="{ADC0C01B-A201-4DDB-AF15-BD899ECB343F}" srcOrd="1" destOrd="0" presId="urn:microsoft.com/office/officeart/2018/2/layout/IconVerticalSolidList"/>
    <dgm:cxn modelId="{9634B4E7-D322-4F79-9CFD-DBCA85FF3D48}" type="presParOf" srcId="{C814D41B-58B9-4852-9370-7529CDBA1C58}" destId="{04D6DD29-661D-4264-A67F-4943ABDFDBEF}" srcOrd="2" destOrd="0" presId="urn:microsoft.com/office/officeart/2018/2/layout/IconVerticalSolidList"/>
    <dgm:cxn modelId="{277AE529-C11B-4820-8B87-A7749C9F2BE2}" type="presParOf" srcId="{C814D41B-58B9-4852-9370-7529CDBA1C58}" destId="{043795A1-C367-4C91-8850-2CCCE467A207}" srcOrd="3" destOrd="0" presId="urn:microsoft.com/office/officeart/2018/2/layout/IconVerticalSolidList"/>
    <dgm:cxn modelId="{AEFD9688-B8F4-4ADB-9E31-E31FFB742830}" type="presParOf" srcId="{817A85D1-4590-437D-BE31-D7578F6A03FD}" destId="{A50720DC-2638-4EEE-99DA-DA8131292ADA}" srcOrd="5" destOrd="0" presId="urn:microsoft.com/office/officeart/2018/2/layout/IconVerticalSolidList"/>
    <dgm:cxn modelId="{D0CFBB43-6182-40EE-9FB2-C2B3891E5272}" type="presParOf" srcId="{817A85D1-4590-437D-BE31-D7578F6A03FD}" destId="{8D85FCA8-331A-43FF-9C58-D5888D19787B}" srcOrd="6" destOrd="0" presId="urn:microsoft.com/office/officeart/2018/2/layout/IconVerticalSolidList"/>
    <dgm:cxn modelId="{AFD3E4AF-60B4-4D50-87D4-F921F15B4413}" type="presParOf" srcId="{8D85FCA8-331A-43FF-9C58-D5888D19787B}" destId="{9C8701CE-4B01-470A-BB0D-0E390033E44D}" srcOrd="0" destOrd="0" presId="urn:microsoft.com/office/officeart/2018/2/layout/IconVerticalSolidList"/>
    <dgm:cxn modelId="{59039304-F928-4E3C-AE85-B99FCC384378}" type="presParOf" srcId="{8D85FCA8-331A-43FF-9C58-D5888D19787B}" destId="{7A12F6C0-94B0-4FF9-A751-DCF06BAC99E8}" srcOrd="1" destOrd="0" presId="urn:microsoft.com/office/officeart/2018/2/layout/IconVerticalSolidList"/>
    <dgm:cxn modelId="{3454E888-B0C5-4568-8DA0-DDE8101A494A}" type="presParOf" srcId="{8D85FCA8-331A-43FF-9C58-D5888D19787B}" destId="{B1BD0D8D-F7C7-4E1C-8988-02D5B5E2D5F4}" srcOrd="2" destOrd="0" presId="urn:microsoft.com/office/officeart/2018/2/layout/IconVerticalSolidList"/>
    <dgm:cxn modelId="{14654FF3-5E68-4662-8CE2-AC378DDB391E}" type="presParOf" srcId="{8D85FCA8-331A-43FF-9C58-D5888D19787B}" destId="{D5241E2A-6427-4ED3-BC96-FB3EB10970FF}" srcOrd="3" destOrd="0" presId="urn:microsoft.com/office/officeart/2018/2/layout/IconVerticalSolidList"/>
    <dgm:cxn modelId="{3B2AA1F7-FE30-43F9-85A7-81C26AABF4FF}" type="presParOf" srcId="{817A85D1-4590-437D-BE31-D7578F6A03FD}" destId="{6342D162-5CFD-4D9C-A711-7DCF46DBCC07}" srcOrd="7" destOrd="0" presId="urn:microsoft.com/office/officeart/2018/2/layout/IconVerticalSolidList"/>
    <dgm:cxn modelId="{D63D911C-0B22-403A-947A-8F10648DD5AD}" type="presParOf" srcId="{817A85D1-4590-437D-BE31-D7578F6A03FD}" destId="{75BDFCF7-8B58-4547-92BD-48C7818273C0}" srcOrd="8" destOrd="0" presId="urn:microsoft.com/office/officeart/2018/2/layout/IconVerticalSolidList"/>
    <dgm:cxn modelId="{C9A8B62F-A87C-4CC5-9E8C-D52BD1BE5CAA}" type="presParOf" srcId="{75BDFCF7-8B58-4547-92BD-48C7818273C0}" destId="{39E551A7-DF32-419B-8BB7-71DD87D97A75}" srcOrd="0" destOrd="0" presId="urn:microsoft.com/office/officeart/2018/2/layout/IconVerticalSolidList"/>
    <dgm:cxn modelId="{FF9E32D1-A8B1-4F90-98D3-4098450634F5}" type="presParOf" srcId="{75BDFCF7-8B58-4547-92BD-48C7818273C0}" destId="{2CFCD522-28ED-4E93-953A-9D1C6EF90A64}" srcOrd="1" destOrd="0" presId="urn:microsoft.com/office/officeart/2018/2/layout/IconVerticalSolidList"/>
    <dgm:cxn modelId="{89255041-B763-4A06-A0D9-1DA0CE72E050}" type="presParOf" srcId="{75BDFCF7-8B58-4547-92BD-48C7818273C0}" destId="{8CD79DDC-58DB-43DA-B63D-D6A804B1DAFB}" srcOrd="2" destOrd="0" presId="urn:microsoft.com/office/officeart/2018/2/layout/IconVerticalSolidList"/>
    <dgm:cxn modelId="{7ED6A9B6-1966-4AE2-9259-ABBF05CBE391}" type="presParOf" srcId="{75BDFCF7-8B58-4547-92BD-48C7818273C0}" destId="{7C67836E-2DE9-4312-949A-5D64FA370CF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05E2C3-9F92-44EC-9F67-99483C62BF71}">
      <dsp:nvSpPr>
        <dsp:cNvPr id="0" name=""/>
        <dsp:cNvSpPr/>
      </dsp:nvSpPr>
      <dsp:spPr>
        <a:xfrm>
          <a:off x="0" y="4339"/>
          <a:ext cx="5927575" cy="92424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D33FBF-7DDD-4149-A357-EECE8FFFF7FA}">
      <dsp:nvSpPr>
        <dsp:cNvPr id="0" name=""/>
        <dsp:cNvSpPr/>
      </dsp:nvSpPr>
      <dsp:spPr>
        <a:xfrm>
          <a:off x="279583" y="212293"/>
          <a:ext cx="508333" cy="508333"/>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128367-5B61-4370-9C38-7A680D7EE504}">
      <dsp:nvSpPr>
        <dsp:cNvPr id="0" name=""/>
        <dsp:cNvSpPr/>
      </dsp:nvSpPr>
      <dsp:spPr>
        <a:xfrm>
          <a:off x="1067500" y="4339"/>
          <a:ext cx="4860074" cy="924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816" tIns="97816" rIns="97816" bIns="97816" numCol="1" spcCol="1270" anchor="ctr" anchorCtr="0">
          <a:noAutofit/>
        </a:bodyPr>
        <a:lstStyle/>
        <a:p>
          <a:pPr lvl="0" algn="l" defTabSz="800100">
            <a:lnSpc>
              <a:spcPct val="90000"/>
            </a:lnSpc>
            <a:spcBef>
              <a:spcPct val="0"/>
            </a:spcBef>
            <a:spcAft>
              <a:spcPct val="35000"/>
            </a:spcAft>
          </a:pPr>
          <a:r>
            <a:rPr lang="en-GB" sz="1800" kern="1200"/>
            <a:t>Reversible and irreversible reactions are different.</a:t>
          </a:r>
          <a:endParaRPr lang="en-US" sz="1800" kern="1200"/>
        </a:p>
      </dsp:txBody>
      <dsp:txXfrm>
        <a:off x="1067500" y="4339"/>
        <a:ext cx="4860074" cy="924242"/>
      </dsp:txXfrm>
    </dsp:sp>
    <dsp:sp modelId="{BDB08E4C-2490-46CE-AE49-5C7FC3DA940B}">
      <dsp:nvSpPr>
        <dsp:cNvPr id="0" name=""/>
        <dsp:cNvSpPr/>
      </dsp:nvSpPr>
      <dsp:spPr>
        <a:xfrm>
          <a:off x="0" y="1159642"/>
          <a:ext cx="5927575" cy="92424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E26737-F810-4B22-8AEF-738C93BFDCA4}">
      <dsp:nvSpPr>
        <dsp:cNvPr id="0" name=""/>
        <dsp:cNvSpPr/>
      </dsp:nvSpPr>
      <dsp:spPr>
        <a:xfrm>
          <a:off x="279583" y="1367596"/>
          <a:ext cx="508333" cy="508333"/>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8A40D3-D73C-47F9-AA55-5252A675F93F}">
      <dsp:nvSpPr>
        <dsp:cNvPr id="0" name=""/>
        <dsp:cNvSpPr/>
      </dsp:nvSpPr>
      <dsp:spPr>
        <a:xfrm>
          <a:off x="1067500" y="1159642"/>
          <a:ext cx="4860074" cy="924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816" tIns="97816" rIns="97816" bIns="97816" numCol="1" spcCol="1270" anchor="ctr" anchorCtr="0">
          <a:noAutofit/>
        </a:bodyPr>
        <a:lstStyle/>
        <a:p>
          <a:pPr lvl="0" algn="l" defTabSz="800100">
            <a:lnSpc>
              <a:spcPct val="90000"/>
            </a:lnSpc>
            <a:spcBef>
              <a:spcPct val="0"/>
            </a:spcBef>
            <a:spcAft>
              <a:spcPct val="35000"/>
            </a:spcAft>
          </a:pPr>
          <a:r>
            <a:rPr lang="en-GB" sz="1800" kern="1200"/>
            <a:t>A reversible change is a change that can be undone or reversed.</a:t>
          </a:r>
          <a:endParaRPr lang="en-US" sz="1800" kern="1200"/>
        </a:p>
      </dsp:txBody>
      <dsp:txXfrm>
        <a:off x="1067500" y="1159642"/>
        <a:ext cx="4860074" cy="924242"/>
      </dsp:txXfrm>
    </dsp:sp>
    <dsp:sp modelId="{166D866A-A086-495E-B128-0BC7A3817A21}">
      <dsp:nvSpPr>
        <dsp:cNvPr id="0" name=""/>
        <dsp:cNvSpPr/>
      </dsp:nvSpPr>
      <dsp:spPr>
        <a:xfrm>
          <a:off x="0" y="2314945"/>
          <a:ext cx="5927575" cy="92424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C0C01B-A201-4DDB-AF15-BD899ECB343F}">
      <dsp:nvSpPr>
        <dsp:cNvPr id="0" name=""/>
        <dsp:cNvSpPr/>
      </dsp:nvSpPr>
      <dsp:spPr>
        <a:xfrm>
          <a:off x="279583" y="2522899"/>
          <a:ext cx="508333" cy="508333"/>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3795A1-C367-4C91-8850-2CCCE467A207}">
      <dsp:nvSpPr>
        <dsp:cNvPr id="0" name=""/>
        <dsp:cNvSpPr/>
      </dsp:nvSpPr>
      <dsp:spPr>
        <a:xfrm>
          <a:off x="1067500" y="2314945"/>
          <a:ext cx="4860074" cy="924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816" tIns="97816" rIns="97816" bIns="97816" numCol="1" spcCol="1270" anchor="ctr" anchorCtr="0">
          <a:noAutofit/>
        </a:bodyPr>
        <a:lstStyle/>
        <a:p>
          <a:pPr lvl="0" algn="l" defTabSz="800100">
            <a:lnSpc>
              <a:spcPct val="90000"/>
            </a:lnSpc>
            <a:spcBef>
              <a:spcPct val="0"/>
            </a:spcBef>
            <a:spcAft>
              <a:spcPct val="35000"/>
            </a:spcAft>
          </a:pPr>
          <a:r>
            <a:rPr lang="en-GB" sz="1800" kern="1200"/>
            <a:t>If you can get back the substances you started the reaction with, that's a reversible reaction.</a:t>
          </a:r>
          <a:endParaRPr lang="en-US" sz="1800" kern="1200"/>
        </a:p>
      </dsp:txBody>
      <dsp:txXfrm>
        <a:off x="1067500" y="2314945"/>
        <a:ext cx="4860074" cy="924242"/>
      </dsp:txXfrm>
    </dsp:sp>
    <dsp:sp modelId="{9C8701CE-4B01-470A-BB0D-0E390033E44D}">
      <dsp:nvSpPr>
        <dsp:cNvPr id="0" name=""/>
        <dsp:cNvSpPr/>
      </dsp:nvSpPr>
      <dsp:spPr>
        <a:xfrm>
          <a:off x="0" y="3470248"/>
          <a:ext cx="5927575" cy="92424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12F6C0-94B0-4FF9-A751-DCF06BAC99E8}">
      <dsp:nvSpPr>
        <dsp:cNvPr id="0" name=""/>
        <dsp:cNvSpPr/>
      </dsp:nvSpPr>
      <dsp:spPr>
        <a:xfrm>
          <a:off x="279583" y="3678202"/>
          <a:ext cx="508333" cy="508333"/>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241E2A-6427-4ED3-BC96-FB3EB10970FF}">
      <dsp:nvSpPr>
        <dsp:cNvPr id="0" name=""/>
        <dsp:cNvSpPr/>
      </dsp:nvSpPr>
      <dsp:spPr>
        <a:xfrm>
          <a:off x="1067500" y="3470248"/>
          <a:ext cx="4860074" cy="924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816" tIns="97816" rIns="97816" bIns="97816" numCol="1" spcCol="1270" anchor="ctr" anchorCtr="0">
          <a:noAutofit/>
        </a:bodyPr>
        <a:lstStyle/>
        <a:p>
          <a:pPr lvl="0" algn="l" defTabSz="800100">
            <a:lnSpc>
              <a:spcPct val="90000"/>
            </a:lnSpc>
            <a:spcBef>
              <a:spcPct val="0"/>
            </a:spcBef>
            <a:spcAft>
              <a:spcPct val="35000"/>
            </a:spcAft>
          </a:pPr>
          <a:r>
            <a:rPr lang="en-GB" sz="1800" kern="1200"/>
            <a:t>A reversible change might change how a material looks or feels, but it doesn't create new materials.</a:t>
          </a:r>
          <a:endParaRPr lang="en-US" sz="1800" kern="1200"/>
        </a:p>
      </dsp:txBody>
      <dsp:txXfrm>
        <a:off x="1067500" y="3470248"/>
        <a:ext cx="4860074" cy="924242"/>
      </dsp:txXfrm>
    </dsp:sp>
    <dsp:sp modelId="{39E551A7-DF32-419B-8BB7-71DD87D97A75}">
      <dsp:nvSpPr>
        <dsp:cNvPr id="0" name=""/>
        <dsp:cNvSpPr/>
      </dsp:nvSpPr>
      <dsp:spPr>
        <a:xfrm>
          <a:off x="0" y="4625551"/>
          <a:ext cx="5927575" cy="92424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FCD522-28ED-4E93-953A-9D1C6EF90A64}">
      <dsp:nvSpPr>
        <dsp:cNvPr id="0" name=""/>
        <dsp:cNvSpPr/>
      </dsp:nvSpPr>
      <dsp:spPr>
        <a:xfrm>
          <a:off x="279583" y="4833505"/>
          <a:ext cx="508333" cy="508333"/>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67836E-2DE9-4312-949A-5D64FA370CF8}">
      <dsp:nvSpPr>
        <dsp:cNvPr id="0" name=""/>
        <dsp:cNvSpPr/>
      </dsp:nvSpPr>
      <dsp:spPr>
        <a:xfrm>
          <a:off x="1067500" y="4625551"/>
          <a:ext cx="4860074" cy="924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816" tIns="97816" rIns="97816" bIns="97816" numCol="1" spcCol="1270" anchor="ctr" anchorCtr="0">
          <a:noAutofit/>
        </a:bodyPr>
        <a:lstStyle/>
        <a:p>
          <a:pPr lvl="0" algn="l" defTabSz="800100">
            <a:lnSpc>
              <a:spcPct val="90000"/>
            </a:lnSpc>
            <a:spcBef>
              <a:spcPct val="0"/>
            </a:spcBef>
            <a:spcAft>
              <a:spcPct val="35000"/>
            </a:spcAft>
          </a:pPr>
          <a:r>
            <a:rPr lang="en-GB" sz="1800" kern="1200"/>
            <a:t>Examples of reversible reactions include dissolving, evaporation, melting and freezing.</a:t>
          </a:r>
          <a:endParaRPr lang="en-US" sz="1800" kern="1200"/>
        </a:p>
      </dsp:txBody>
      <dsp:txXfrm>
        <a:off x="1067500" y="4625551"/>
        <a:ext cx="4860074" cy="92424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Lst>
          </p:cNvPr>
          <p:cNvSpPr/>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EC2572-8518-46FF-8F60-FE2963DF4A6E}"/>
              </a:ext>
            </a:extLst>
          </p:cNvPr>
          <p:cNvSpPr>
            <a:spLocks noGrp="1"/>
          </p:cNvSpPr>
          <p:nvPr>
            <p:ph type="ctrTitle"/>
          </p:nvPr>
        </p:nvSpPr>
        <p:spPr>
          <a:xfrm>
            <a:off x="960120" y="640080"/>
            <a:ext cx="10268712" cy="3227832"/>
          </a:xfrm>
        </p:spPr>
        <p:txBody>
          <a:bodyPr anchor="b">
            <a:normAutofit/>
          </a:bodyPr>
          <a:lstStyle>
            <a:lvl1pPr algn="ctr">
              <a:defRPr sz="880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A7A0C76A-7715-48A4-8CF5-14BBF61962A1}"/>
              </a:ext>
            </a:extLst>
          </p:cNvPr>
          <p:cNvSpPr>
            <a:spLocks noGrp="1"/>
          </p:cNvSpPr>
          <p:nvPr>
            <p:ph type="subTitle" idx="1"/>
          </p:nvPr>
        </p:nvSpPr>
        <p:spPr>
          <a:xfrm>
            <a:off x="960120" y="4526280"/>
            <a:ext cx="10268712" cy="1508760"/>
          </a:xfrm>
        </p:spPr>
        <p:txBody>
          <a:bodyPr>
            <a:normAutofit/>
          </a:bodyPr>
          <a:lstStyle>
            <a:lvl1pPr marL="0" indent="0" algn="ctr">
              <a:buNone/>
              <a:defRPr sz="36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Date Placeholder 10">
            <a:extLst>
              <a:ext uri="{FF2B5EF4-FFF2-40B4-BE49-F238E27FC236}">
                <a16:creationId xmlns:a16="http://schemas.microsoft.com/office/drawing/2014/main" id="{52D4EF84-F7DF-49C5-9285-301284ADB99A}"/>
              </a:ext>
            </a:extLst>
          </p:cNvPr>
          <p:cNvSpPr>
            <a:spLocks noGrp="1"/>
          </p:cNvSpPr>
          <p:nvPr>
            <p:ph type="dt" sz="half" idx="10"/>
          </p:nvPr>
        </p:nvSpPr>
        <p:spPr/>
        <p:txBody>
          <a:bodyPr/>
          <a:lstStyle>
            <a:lvl1pPr>
              <a:defRPr>
                <a:solidFill>
                  <a:schemeClr val="bg1"/>
                </a:solidFill>
              </a:defRPr>
            </a:lvl1pPr>
          </a:lstStyle>
          <a:p>
            <a:pPr algn="r"/>
            <a:fld id="{A37D6D71-8B28-4ED6-B932-04B197003D23}" type="datetimeFigureOut">
              <a:rPr lang="en-US" smtClean="0"/>
              <a:pPr algn="r"/>
              <a:t>1/29/2021</a:t>
            </a:fld>
            <a:endParaRPr lang="en-US" dirty="0"/>
          </a:p>
        </p:txBody>
      </p:sp>
      <p:sp>
        <p:nvSpPr>
          <p:cNvPr id="12" name="Footer Placeholder 11">
            <a:extLst>
              <a:ext uri="{FF2B5EF4-FFF2-40B4-BE49-F238E27FC236}">
                <a16:creationId xmlns:a16="http://schemas.microsoft.com/office/drawing/2014/main" id="{81266E04-79AF-49EF-86BC-DB29D304BBEC}"/>
              </a:ext>
            </a:extLst>
          </p:cNvPr>
          <p:cNvSpPr>
            <a:spLocks noGrp="1"/>
          </p:cNvSpPr>
          <p:nvPr>
            <p:ph type="ftr" sz="quarter" idx="11"/>
          </p:nvPr>
        </p:nvSpPr>
        <p:spPr/>
        <p:txBody>
          <a:bodyPr/>
          <a:lstStyle>
            <a:lvl1pPr>
              <a:defRPr>
                <a:solidFill>
                  <a:schemeClr val="bg1"/>
                </a:solidFill>
              </a:defRPr>
            </a:lvl1pPr>
          </a:lstStyle>
          <a:p>
            <a:endParaRPr lang="en-US" dirty="0">
              <a:solidFill>
                <a:schemeClr val="bg1"/>
              </a:solidFill>
            </a:endParaRPr>
          </a:p>
        </p:txBody>
      </p:sp>
      <p:sp>
        <p:nvSpPr>
          <p:cNvPr id="13" name="Slide Number Placeholder 12">
            <a:extLst>
              <a:ext uri="{FF2B5EF4-FFF2-40B4-BE49-F238E27FC236}">
                <a16:creationId xmlns:a16="http://schemas.microsoft.com/office/drawing/2014/main" id="{90DF5B53-9A9A-46CE-A910-25ADA58753A8}"/>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778691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80910-921F-4143-AB01-0F0AFC2908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0182FC-5A0B-4C24-A6ED-990ED5BA90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6172F4-3DB0-4AE3-8926-081B78034C68}"/>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8" name="Footer Placeholder 7">
            <a:extLst>
              <a:ext uri="{FF2B5EF4-FFF2-40B4-BE49-F238E27FC236}">
                <a16:creationId xmlns:a16="http://schemas.microsoft.com/office/drawing/2014/main" id="{825F1358-C731-465B-BCB1-2CCBFD6ECF7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C8D59536-57D3-4C8A-A207-568465A32E4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4073470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1E0804-8E9E-4C6E-B18D-44FE715B239E}"/>
              </a:ext>
            </a:extLst>
          </p:cNvPr>
          <p:cNvSpPr/>
          <p:nvPr/>
        </p:nvSpPr>
        <p:spPr>
          <a:xfrm>
            <a:off x="0" y="0"/>
            <a:ext cx="12192000" cy="4224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78AA1-17A5-44BF-8791-EACDA31F5D86}"/>
              </a:ext>
            </a:extLst>
          </p:cNvPr>
          <p:cNvSpPr>
            <a:spLocks noGrp="1"/>
          </p:cNvSpPr>
          <p:nvPr>
            <p:ph type="title"/>
          </p:nvPr>
        </p:nvSpPr>
        <p:spPr>
          <a:xfrm>
            <a:off x="960120" y="768096"/>
            <a:ext cx="10268712" cy="3136392"/>
          </a:xfrm>
        </p:spPr>
        <p:txBody>
          <a:bodyPr anchor="b">
            <a:normAutofit/>
          </a:bodyPr>
          <a:lstStyle>
            <a:lvl1pPr>
              <a:defRPr sz="72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1203A5-DA79-4778-AB85-150365748494}"/>
              </a:ext>
            </a:extLst>
          </p:cNvPr>
          <p:cNvSpPr>
            <a:spLocks noGrp="1"/>
          </p:cNvSpPr>
          <p:nvPr>
            <p:ph type="body" idx="1"/>
          </p:nvPr>
        </p:nvSpPr>
        <p:spPr>
          <a:xfrm>
            <a:off x="960120" y="4544568"/>
            <a:ext cx="10268712" cy="1545336"/>
          </a:xfrm>
        </p:spPr>
        <p:txBody>
          <a:bodyPr>
            <a:normAutofit/>
          </a:bodyPr>
          <a:lstStyle>
            <a:lvl1pPr marL="0" indent="0">
              <a:buNone/>
              <a:defRPr sz="36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9" name="Date Placeholder 8">
            <a:extLst>
              <a:ext uri="{FF2B5EF4-FFF2-40B4-BE49-F238E27FC236}">
                <a16:creationId xmlns:a16="http://schemas.microsoft.com/office/drawing/2014/main" id="{CE3B1B5E-0912-44AE-BAED-70B980E53915}"/>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10" name="Footer Placeholder 9">
            <a:extLst>
              <a:ext uri="{FF2B5EF4-FFF2-40B4-BE49-F238E27FC236}">
                <a16:creationId xmlns:a16="http://schemas.microsoft.com/office/drawing/2014/main" id="{346C82F1-A7B2-4F03-A26B-59D79BF5BFD5}"/>
              </a:ext>
            </a:extLst>
          </p:cNvPr>
          <p:cNvSpPr>
            <a:spLocks noGrp="1"/>
          </p:cNvSpPr>
          <p:nvPr>
            <p:ph type="ftr" sz="quarter" idx="11"/>
          </p:nvPr>
        </p:nvSpPr>
        <p:spPr/>
        <p:txBody>
          <a:bodyPr/>
          <a:lstStyle/>
          <a:p>
            <a:endParaRPr lang="en-US" dirty="0">
              <a:solidFill>
                <a:schemeClr val="tx1"/>
              </a:solidFill>
            </a:endParaRPr>
          </a:p>
        </p:txBody>
      </p:sp>
      <p:sp>
        <p:nvSpPr>
          <p:cNvPr id="11" name="Slide Number Placeholder 10">
            <a:extLst>
              <a:ext uri="{FF2B5EF4-FFF2-40B4-BE49-F238E27FC236}">
                <a16:creationId xmlns:a16="http://schemas.microsoft.com/office/drawing/2014/main" id="{B1DC1ABC-47A9-477B-A29D-F6690EE6B532}"/>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2360802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F398-F05F-4793-9FA5-5B817EB95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17F1CD-2CD4-4BBB-AB36-73A20B1A8D69}"/>
              </a:ext>
            </a:extLst>
          </p:cNvPr>
          <p:cNvSpPr>
            <a:spLocks noGrp="1"/>
          </p:cNvSpPr>
          <p:nvPr>
            <p:ph sz="half" idx="1"/>
          </p:nvPr>
        </p:nvSpPr>
        <p:spPr>
          <a:xfrm>
            <a:off x="960120" y="2587752"/>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67BBE02-B884-4CCC-9CBD-13B792BBA2BE}"/>
              </a:ext>
            </a:extLst>
          </p:cNvPr>
          <p:cNvSpPr>
            <a:spLocks noGrp="1"/>
          </p:cNvSpPr>
          <p:nvPr>
            <p:ph sz="half" idx="2"/>
          </p:nvPr>
        </p:nvSpPr>
        <p:spPr>
          <a:xfrm>
            <a:off x="6412992" y="2583371"/>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11">
            <a:extLst>
              <a:ext uri="{FF2B5EF4-FFF2-40B4-BE49-F238E27FC236}">
                <a16:creationId xmlns:a16="http://schemas.microsoft.com/office/drawing/2014/main" id="{B7FBE509-AA68-4D63-A589-AD5DE7FFFECA}"/>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13" name="Footer Placeholder 12">
            <a:extLst>
              <a:ext uri="{FF2B5EF4-FFF2-40B4-BE49-F238E27FC236}">
                <a16:creationId xmlns:a16="http://schemas.microsoft.com/office/drawing/2014/main" id="{9C1A4D52-57E4-4F45-BC2C-9FD73E9CEC59}"/>
              </a:ext>
            </a:extLst>
          </p:cNvPr>
          <p:cNvSpPr>
            <a:spLocks noGrp="1"/>
          </p:cNvSpPr>
          <p:nvPr>
            <p:ph type="ftr" sz="quarter" idx="11"/>
          </p:nvPr>
        </p:nvSpPr>
        <p:spPr/>
        <p:txBody>
          <a:bodyPr/>
          <a:lstStyle/>
          <a:p>
            <a:endParaRPr lang="en-US" dirty="0">
              <a:solidFill>
                <a:schemeClr val="tx1"/>
              </a:solidFill>
            </a:endParaRPr>
          </a:p>
        </p:txBody>
      </p:sp>
      <p:sp>
        <p:nvSpPr>
          <p:cNvPr id="14" name="Slide Number Placeholder 13">
            <a:extLst>
              <a:ext uri="{FF2B5EF4-FFF2-40B4-BE49-F238E27FC236}">
                <a16:creationId xmlns:a16="http://schemas.microsoft.com/office/drawing/2014/main" id="{E76AD5E1-358D-4236-85AE-74713259EF08}"/>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987167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87D32C-166A-4FBE-B24D-C25769095429}"/>
              </a:ext>
            </a:extLst>
          </p:cNvPr>
          <p:cNvSpPr>
            <a:spLocks noGrp="1"/>
          </p:cNvSpPr>
          <p:nvPr>
            <p:ph type="body" idx="1"/>
          </p:nvPr>
        </p:nvSpPr>
        <p:spPr>
          <a:xfrm>
            <a:off x="960121"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EC567-F249-462A-B71A-9C40D50E26AA}"/>
              </a:ext>
            </a:extLst>
          </p:cNvPr>
          <p:cNvSpPr>
            <a:spLocks noGrp="1"/>
          </p:cNvSpPr>
          <p:nvPr>
            <p:ph sz="half" idx="2"/>
          </p:nvPr>
        </p:nvSpPr>
        <p:spPr>
          <a:xfrm>
            <a:off x="960120"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BB7D2C6-69D1-4DE4-BF68-5FB0623DB9E3}"/>
              </a:ext>
            </a:extLst>
          </p:cNvPr>
          <p:cNvSpPr>
            <a:spLocks noGrp="1"/>
          </p:cNvSpPr>
          <p:nvPr>
            <p:ph type="body" sz="quarter" idx="3"/>
          </p:nvPr>
        </p:nvSpPr>
        <p:spPr>
          <a:xfrm>
            <a:off x="6409944"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67CC7-ED09-4F8D-A39A-C5969D33B9F8}"/>
              </a:ext>
            </a:extLst>
          </p:cNvPr>
          <p:cNvSpPr>
            <a:spLocks noGrp="1"/>
          </p:cNvSpPr>
          <p:nvPr>
            <p:ph sz="quarter" idx="4"/>
          </p:nvPr>
        </p:nvSpPr>
        <p:spPr>
          <a:xfrm>
            <a:off x="6409944"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5F92A44F-DE98-4FB5-B474-5DCCDD267A79}"/>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11" name="Footer Placeholder 10">
            <a:extLst>
              <a:ext uri="{FF2B5EF4-FFF2-40B4-BE49-F238E27FC236}">
                <a16:creationId xmlns:a16="http://schemas.microsoft.com/office/drawing/2014/main" id="{3ACC79DA-A9E4-4E93-93F1-81907A901BBB}"/>
              </a:ext>
            </a:extLst>
          </p:cNvPr>
          <p:cNvSpPr>
            <a:spLocks noGrp="1"/>
          </p:cNvSpPr>
          <p:nvPr>
            <p:ph type="ftr" sz="quarter" idx="11"/>
          </p:nvPr>
        </p:nvSpPr>
        <p:spPr/>
        <p:txBody>
          <a:bodyPr/>
          <a:lstStyle/>
          <a:p>
            <a:endParaRPr lang="en-US" dirty="0">
              <a:solidFill>
                <a:schemeClr val="tx1"/>
              </a:solidFill>
            </a:endParaRPr>
          </a:p>
        </p:txBody>
      </p:sp>
      <p:sp>
        <p:nvSpPr>
          <p:cNvPr id="12" name="Slide Number Placeholder 11">
            <a:extLst>
              <a:ext uri="{FF2B5EF4-FFF2-40B4-BE49-F238E27FC236}">
                <a16:creationId xmlns:a16="http://schemas.microsoft.com/office/drawing/2014/main" id="{404DFE57-AA80-4ED8-AD77-35CC56F3FBC6}"/>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3" name="Title 12">
            <a:extLst>
              <a:ext uri="{FF2B5EF4-FFF2-40B4-BE49-F238E27FC236}">
                <a16:creationId xmlns:a16="http://schemas.microsoft.com/office/drawing/2014/main" id="{FB62259C-ADDF-4293-AD3B-AB2E04A748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11557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7BA0-DC57-452F-85B7-C979AA690920}"/>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F1C53797-8D72-4774-AC93-EB9FDD650CCD}"/>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7" name="Footer Placeholder 6">
            <a:extLst>
              <a:ext uri="{FF2B5EF4-FFF2-40B4-BE49-F238E27FC236}">
                <a16:creationId xmlns:a16="http://schemas.microsoft.com/office/drawing/2014/main" id="{9E945AB7-1A32-4516-ABF9-B40958AE2E73}"/>
              </a:ext>
            </a:extLst>
          </p:cNvPr>
          <p:cNvSpPr>
            <a:spLocks noGrp="1"/>
          </p:cNvSpPr>
          <p:nvPr>
            <p:ph type="ftr" sz="quarter" idx="11"/>
          </p:nvPr>
        </p:nvSpPr>
        <p:spPr/>
        <p:txBody>
          <a:bodyPr/>
          <a:lstStyle/>
          <a:p>
            <a:endParaRPr lang="en-US" dirty="0">
              <a:solidFill>
                <a:schemeClr val="tx1"/>
              </a:solidFill>
            </a:endParaRPr>
          </a:p>
        </p:txBody>
      </p:sp>
      <p:sp>
        <p:nvSpPr>
          <p:cNvPr id="8" name="Slide Number Placeholder 7">
            <a:extLst>
              <a:ext uri="{FF2B5EF4-FFF2-40B4-BE49-F238E27FC236}">
                <a16:creationId xmlns:a16="http://schemas.microsoft.com/office/drawing/2014/main" id="{B22923C3-1D67-4089-A6B1-9A10315E807F}"/>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9522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C0A8DC1-14F6-453B-A724-D6493F063F83}"/>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6" name="Footer Placeholder 5">
            <a:extLst>
              <a:ext uri="{FF2B5EF4-FFF2-40B4-BE49-F238E27FC236}">
                <a16:creationId xmlns:a16="http://schemas.microsoft.com/office/drawing/2014/main" id="{66E63FF0-1A91-4698-B12A-112D05373593}"/>
              </a:ext>
            </a:extLst>
          </p:cNvPr>
          <p:cNvSpPr>
            <a:spLocks noGrp="1"/>
          </p:cNvSpPr>
          <p:nvPr>
            <p:ph type="ftr" sz="quarter" idx="11"/>
          </p:nvPr>
        </p:nvSpPr>
        <p:spPr/>
        <p:txBody>
          <a:bodyPr/>
          <a:lstStyle/>
          <a:p>
            <a:endParaRPr lang="en-US" dirty="0">
              <a:solidFill>
                <a:schemeClr val="tx1"/>
              </a:solidFill>
            </a:endParaRPr>
          </a:p>
        </p:txBody>
      </p:sp>
      <p:sp>
        <p:nvSpPr>
          <p:cNvPr id="7" name="Slide Number Placeholder 6">
            <a:extLst>
              <a:ext uri="{FF2B5EF4-FFF2-40B4-BE49-F238E27FC236}">
                <a16:creationId xmlns:a16="http://schemas.microsoft.com/office/drawing/2014/main" id="{1E066D53-44B3-4F04-93FD-9756A60139F9}"/>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63089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3A0FE-F7E3-433E-9A29-D778690D223A}"/>
              </a:ext>
            </a:extLst>
          </p:cNvPr>
          <p:cNvSpPr>
            <a:spLocks noGrp="1"/>
          </p:cNvSpPr>
          <p:nvPr>
            <p:ph idx="1"/>
          </p:nvPr>
        </p:nvSpPr>
        <p:spPr>
          <a:xfrm>
            <a:off x="5183188" y="2591850"/>
            <a:ext cx="6045644" cy="3593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794B15D-55F5-4208-AF40-41CAFEB56F4C}"/>
              </a:ext>
            </a:extLst>
          </p:cNvPr>
          <p:cNvSpPr>
            <a:spLocks noGrp="1"/>
          </p:cNvSpPr>
          <p:nvPr>
            <p:ph type="body" sz="half" idx="2"/>
          </p:nvPr>
        </p:nvSpPr>
        <p:spPr>
          <a:xfrm>
            <a:off x="960120" y="2591850"/>
            <a:ext cx="3811905" cy="3277137"/>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E8A46CE7-2F0F-4C85-B633-B9FCB8347AE7}"/>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9" name="Footer Placeholder 8">
            <a:extLst>
              <a:ext uri="{FF2B5EF4-FFF2-40B4-BE49-F238E27FC236}">
                <a16:creationId xmlns:a16="http://schemas.microsoft.com/office/drawing/2014/main" id="{D0900919-3A73-4918-9D97-8DBE7ABB7A19}"/>
              </a:ext>
            </a:extLst>
          </p:cNvPr>
          <p:cNvSpPr>
            <a:spLocks noGrp="1"/>
          </p:cNvSpPr>
          <p:nvPr>
            <p:ph type="ftr" sz="quarter" idx="11"/>
          </p:nvPr>
        </p:nvSpPr>
        <p:spPr/>
        <p:txBody>
          <a:bodyPr/>
          <a:lstStyle/>
          <a:p>
            <a:endParaRPr lang="en-US" dirty="0">
              <a:solidFill>
                <a:schemeClr val="tx1"/>
              </a:solidFill>
            </a:endParaRPr>
          </a:p>
        </p:txBody>
      </p:sp>
      <p:sp>
        <p:nvSpPr>
          <p:cNvPr id="10" name="Slide Number Placeholder 9">
            <a:extLst>
              <a:ext uri="{FF2B5EF4-FFF2-40B4-BE49-F238E27FC236}">
                <a16:creationId xmlns:a16="http://schemas.microsoft.com/office/drawing/2014/main" id="{08BC1001-E44E-4A9A-9E60-2E319A844F65}"/>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11" name="Title 10">
            <a:extLst>
              <a:ext uri="{FF2B5EF4-FFF2-40B4-BE49-F238E27FC236}">
                <a16:creationId xmlns:a16="http://schemas.microsoft.com/office/drawing/2014/main" id="{A125AC31-022C-40AA-B65C-C9AC48395A6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31476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797A575-703F-410E-9A84-F9B578FEAE80}"/>
              </a:ext>
            </a:extLst>
          </p:cNvPr>
          <p:cNvSpPr>
            <a:spLocks noGrp="1"/>
          </p:cNvSpPr>
          <p:nvPr>
            <p:ph type="pic" idx="1"/>
          </p:nvPr>
        </p:nvSpPr>
        <p:spPr>
          <a:xfrm>
            <a:off x="0" y="2267712"/>
            <a:ext cx="6571469" cy="4590288"/>
          </a:xfrm>
          <a:solidFill>
            <a:schemeClr val="bg1">
              <a:lumMod val="85000"/>
            </a:schemeClr>
          </a:solidFill>
          <a:ln>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1518B509-934D-400A-A922-45B61AC6EDD8}"/>
              </a:ext>
            </a:extLst>
          </p:cNvPr>
          <p:cNvSpPr>
            <a:spLocks noGrp="1"/>
          </p:cNvSpPr>
          <p:nvPr>
            <p:ph type="body" sz="half" idx="2"/>
          </p:nvPr>
        </p:nvSpPr>
        <p:spPr>
          <a:xfrm>
            <a:off x="7235971" y="2587752"/>
            <a:ext cx="3992856" cy="3593592"/>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99813C51-6954-4F3A-A043-D1BCC8B50F83}"/>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9" name="Footer Placeholder 8">
            <a:extLst>
              <a:ext uri="{FF2B5EF4-FFF2-40B4-BE49-F238E27FC236}">
                <a16:creationId xmlns:a16="http://schemas.microsoft.com/office/drawing/2014/main" id="{C0AC32FB-49A3-40E4-9D24-177597043627}"/>
              </a:ext>
            </a:extLst>
          </p:cNvPr>
          <p:cNvSpPr>
            <a:spLocks noGrp="1"/>
          </p:cNvSpPr>
          <p:nvPr>
            <p:ph type="ftr" sz="quarter" idx="11"/>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effectLst>
                <a:outerShdw blurRad="50800" dist="38100" dir="2700000" algn="tl" rotWithShape="0">
                  <a:prstClr val="black">
                    <a:alpha val="43000"/>
                  </a:prstClr>
                </a:outerShdw>
              </a:effectLst>
            </a:endParaRPr>
          </a:p>
        </p:txBody>
      </p:sp>
      <p:sp>
        <p:nvSpPr>
          <p:cNvPr id="10" name="Slide Number Placeholder 9">
            <a:extLst>
              <a:ext uri="{FF2B5EF4-FFF2-40B4-BE49-F238E27FC236}">
                <a16:creationId xmlns:a16="http://schemas.microsoft.com/office/drawing/2014/main" id="{EC93F5E6-DAE6-447B-8038-5F4C9A799F57}"/>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
        <p:nvSpPr>
          <p:cNvPr id="2" name="Title 1">
            <a:extLst>
              <a:ext uri="{FF2B5EF4-FFF2-40B4-BE49-F238E27FC236}">
                <a16:creationId xmlns:a16="http://schemas.microsoft.com/office/drawing/2014/main" id="{9BFF97FB-514D-4FE8-A9A4-E9A111A56ED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02288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27B9-64C6-4AFE-8E67-F60CD17A800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92656D-F600-4D76-8A0F-BDBE78759B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A13412-4939-4879-B91F-BB5B029B6CEB}"/>
              </a:ext>
            </a:extLst>
          </p:cNvPr>
          <p:cNvSpPr>
            <a:spLocks noGrp="1"/>
          </p:cNvSpPr>
          <p:nvPr>
            <p:ph type="dt" sz="half" idx="10"/>
          </p:nvPr>
        </p:nvSpPr>
        <p:spPr/>
        <p:txBody>
          <a:bodyPr/>
          <a:lstStyle/>
          <a:p>
            <a:pPr algn="r"/>
            <a:fld id="{A37D6D71-8B28-4ED6-B932-04B197003D23}" type="datetimeFigureOut">
              <a:rPr lang="en-US" smtClean="0"/>
              <a:pPr algn="r"/>
              <a:t>1/29/2021</a:t>
            </a:fld>
            <a:endParaRPr lang="en-US" dirty="0"/>
          </a:p>
        </p:txBody>
      </p:sp>
      <p:sp>
        <p:nvSpPr>
          <p:cNvPr id="8" name="Footer Placeholder 7">
            <a:extLst>
              <a:ext uri="{FF2B5EF4-FFF2-40B4-BE49-F238E27FC236}">
                <a16:creationId xmlns:a16="http://schemas.microsoft.com/office/drawing/2014/main" id="{95237DB9-DE7D-4687-82D7-612600F06C3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6C819356-0444-4C23-82D3-E2FDE28D3DCB}"/>
              </a:ext>
            </a:extLst>
          </p:cNvPr>
          <p:cNvSpPr>
            <a:spLocks noGrp="1"/>
          </p:cNvSpPr>
          <p:nvPr>
            <p:ph type="sldNum" sz="quarter" idx="12"/>
          </p:nvPr>
        </p:nvSpPr>
        <p:spPr/>
        <p:txBody>
          <a:body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623579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EB51B7C-D548-4AB7-90A4-C196105E6D56}"/>
              </a:ext>
            </a:extLst>
          </p:cNvPr>
          <p:cNvSpPr/>
          <p:nvPr/>
        </p:nvSpPr>
        <p:spPr>
          <a:xfrm>
            <a:off x="7108274" y="0"/>
            <a:ext cx="50837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32DC521B-8B54-4843-9FF4-B2C30FA0043F}"/>
              </a:ext>
            </a:extLst>
          </p:cNvPr>
          <p:cNvSpPr>
            <a:spLocks noGrp="1"/>
          </p:cNvSpPr>
          <p:nvPr>
            <p:ph type="title" orient="vert"/>
          </p:nvPr>
        </p:nvSpPr>
        <p:spPr>
          <a:xfrm>
            <a:off x="7751740" y="643467"/>
            <a:ext cx="3477092" cy="5533495"/>
          </a:xfrm>
        </p:spPr>
        <p:txBody>
          <a:bodyPr vert="eaVert" tIns="91440" bIns="91440"/>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410E3F10-9E27-41E6-A965-4243E37BE3D5}"/>
              </a:ext>
            </a:extLst>
          </p:cNvPr>
          <p:cNvSpPr>
            <a:spLocks noGrp="1"/>
          </p:cNvSpPr>
          <p:nvPr>
            <p:ph type="body" orient="vert" idx="1"/>
          </p:nvPr>
        </p:nvSpPr>
        <p:spPr>
          <a:xfrm>
            <a:off x="960120" y="643467"/>
            <a:ext cx="5504687" cy="5533496"/>
          </a:xfrm>
        </p:spPr>
        <p:txBody>
          <a:bodyPr vert="eaVert" tIns="9144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341D62D-51A0-4AD7-8027-BF548FB6AAF3}"/>
              </a:ext>
            </a:extLst>
          </p:cNvPr>
          <p:cNvSpPr>
            <a:spLocks noGrp="1"/>
          </p:cNvSpPr>
          <p:nvPr>
            <p:ph type="dt" sz="half" idx="10"/>
          </p:nvPr>
        </p:nvSpPr>
        <p:spPr>
          <a:xfrm>
            <a:off x="7617898" y="6356350"/>
            <a:ext cx="2522798" cy="365125"/>
          </a:xfrm>
        </p:spPr>
        <p:txBody>
          <a:bodyPr/>
          <a:lstStyle>
            <a:lvl1pPr>
              <a:defRPr>
                <a:solidFill>
                  <a:schemeClr val="bg1"/>
                </a:solidFill>
              </a:defRPr>
            </a:lvl1pPr>
          </a:lstStyle>
          <a:p>
            <a:pPr algn="r"/>
            <a:fld id="{A37D6D71-8B28-4ED6-B932-04B197003D23}" type="datetimeFigureOut">
              <a:rPr lang="en-US" smtClean="0"/>
              <a:pPr algn="r"/>
              <a:t>1/29/2021</a:t>
            </a:fld>
            <a:endParaRPr lang="en-US" dirty="0"/>
          </a:p>
        </p:txBody>
      </p:sp>
      <p:sp>
        <p:nvSpPr>
          <p:cNvPr id="8" name="Footer Placeholder 7">
            <a:extLst>
              <a:ext uri="{FF2B5EF4-FFF2-40B4-BE49-F238E27FC236}">
                <a16:creationId xmlns:a16="http://schemas.microsoft.com/office/drawing/2014/main" id="{A5857492-A701-44A1-B1D5-7B2C8CD06582}"/>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EED2E8AE-F1AA-4D19-A434-102501D3B460}"/>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343450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D153959-30FA-4987-A094-7243641F474B}"/>
              </a:ext>
            </a:extLst>
          </p:cNvPr>
          <p:cNvSpPr/>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50216229-A6DB-436A-B327-667E80F0A563}"/>
              </a:ext>
            </a:extLst>
          </p:cNvPr>
          <p:cNvSpPr>
            <a:spLocks noGrp="1"/>
          </p:cNvSpPr>
          <p:nvPr>
            <p:ph type="title"/>
          </p:nvPr>
        </p:nvSpPr>
        <p:spPr>
          <a:xfrm>
            <a:off x="960120" y="317814"/>
            <a:ext cx="10268712" cy="17007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2B351D-270D-480D-8AF5-6A213ED2B3FB}"/>
              </a:ext>
            </a:extLst>
          </p:cNvPr>
          <p:cNvSpPr>
            <a:spLocks noGrp="1"/>
          </p:cNvSpPr>
          <p:nvPr>
            <p:ph type="body" idx="1"/>
          </p:nvPr>
        </p:nvSpPr>
        <p:spPr>
          <a:xfrm>
            <a:off x="960120" y="2587752"/>
            <a:ext cx="10268712" cy="35935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1EB0E73-3310-4A8F-BB4A-7A6A99121A61}"/>
              </a:ext>
            </a:extLst>
          </p:cNvPr>
          <p:cNvSpPr>
            <a:spLocks noGrp="1"/>
          </p:cNvSpPr>
          <p:nvPr>
            <p:ph type="dt" sz="half" idx="2"/>
          </p:nvPr>
        </p:nvSpPr>
        <p:spPr>
          <a:xfrm>
            <a:off x="6903720" y="6356350"/>
            <a:ext cx="3236976" cy="365125"/>
          </a:xfrm>
          <a:prstGeom prst="rect">
            <a:avLst/>
          </a:prstGeom>
        </p:spPr>
        <p:txBody>
          <a:bodyPr vert="horz" lIns="91440" tIns="45720" rIns="91440" bIns="45720" rtlCol="0" anchor="ctr"/>
          <a:lstStyle>
            <a:lvl1pPr algn="just">
              <a:defRPr sz="1200" spc="50" baseline="0">
                <a:solidFill>
                  <a:schemeClr val="tx1"/>
                </a:solidFill>
              </a:defRPr>
            </a:lvl1pPr>
          </a:lstStyle>
          <a:p>
            <a:pPr algn="r"/>
            <a:fld id="{A37D6D71-8B28-4ED6-B932-04B197003D23}" type="datetimeFigureOut">
              <a:rPr lang="en-US" smtClean="0"/>
              <a:pPr algn="r"/>
              <a:t>1/29/2021</a:t>
            </a:fld>
            <a:endParaRPr lang="en-US" spc="50" dirty="0"/>
          </a:p>
        </p:txBody>
      </p:sp>
      <p:sp>
        <p:nvSpPr>
          <p:cNvPr id="5" name="Footer Placeholder 4">
            <a:extLst>
              <a:ext uri="{FF2B5EF4-FFF2-40B4-BE49-F238E27FC236}">
                <a16:creationId xmlns:a16="http://schemas.microsoft.com/office/drawing/2014/main" id="{1381C4C0-515B-4404-A780-C31E7DFE54A4}"/>
              </a:ext>
            </a:extLst>
          </p:cNvPr>
          <p:cNvSpPr>
            <a:spLocks noGrp="1"/>
          </p:cNvSpPr>
          <p:nvPr>
            <p:ph type="ftr" sz="quarter" idx="3"/>
          </p:nvPr>
        </p:nvSpPr>
        <p:spPr>
          <a:xfrm>
            <a:off x="960120" y="6356350"/>
            <a:ext cx="5504688" cy="365125"/>
          </a:xfrm>
          <a:prstGeom prst="rect">
            <a:avLst/>
          </a:prstGeom>
        </p:spPr>
        <p:txBody>
          <a:bodyPr vert="horz" lIns="91440" tIns="45720" rIns="91440" bIns="45720" rtlCol="0" anchor="ctr"/>
          <a:lstStyle>
            <a:lvl1pPr algn="l">
              <a:defRPr sz="1100" cap="all" spc="50" baseline="0">
                <a:solidFill>
                  <a:schemeClr val="tx1"/>
                </a:solidFill>
              </a:defRPr>
            </a:lvl1pPr>
          </a:lstStyle>
          <a:p>
            <a:endParaRPr lang="en-US" spc="50" dirty="0"/>
          </a:p>
        </p:txBody>
      </p:sp>
      <p:sp>
        <p:nvSpPr>
          <p:cNvPr id="6" name="Slide Number Placeholder 5">
            <a:extLst>
              <a:ext uri="{FF2B5EF4-FFF2-40B4-BE49-F238E27FC236}">
                <a16:creationId xmlns:a16="http://schemas.microsoft.com/office/drawing/2014/main" id="{944C30C7-F013-428C-A6F7-A8CCCD14CEF4}"/>
              </a:ext>
            </a:extLst>
          </p:cNvPr>
          <p:cNvSpPr>
            <a:spLocks noGrp="1"/>
          </p:cNvSpPr>
          <p:nvPr>
            <p:ph type="sldNum" sz="quarter" idx="4"/>
          </p:nvPr>
        </p:nvSpPr>
        <p:spPr>
          <a:xfrm>
            <a:off x="10296144" y="6356350"/>
            <a:ext cx="932688" cy="365125"/>
          </a:xfrm>
          <a:prstGeom prst="rect">
            <a:avLst/>
          </a:prstGeom>
        </p:spPr>
        <p:txBody>
          <a:bodyPr vert="horz" lIns="91440" tIns="45720" rIns="91440" bIns="45720" rtlCol="0" anchor="ctr"/>
          <a:lstStyle>
            <a:lvl1pPr algn="r">
              <a:defRPr sz="1200">
                <a:solidFill>
                  <a:schemeClr val="tx1"/>
                </a:solidFill>
              </a:defRPr>
            </a:lvl1pPr>
          </a:lstStyle>
          <a:p>
            <a:pPr algn="l"/>
            <a:fld id="{F97E8200-1950-409B-82E7-99938E7AE355}" type="slidenum">
              <a:rPr lang="en-US" smtClean="0"/>
              <a:pPr algn="l"/>
              <a:t>‹#›</a:t>
            </a:fld>
            <a:endParaRPr lang="en-US" dirty="0"/>
          </a:p>
        </p:txBody>
      </p:sp>
    </p:spTree>
    <p:extLst>
      <p:ext uri="{BB962C8B-B14F-4D97-AF65-F5344CB8AC3E}">
        <p14:creationId xmlns:p14="http://schemas.microsoft.com/office/powerpoint/2010/main" val="1052894304"/>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p:titleStyle>
    <p:body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chem1.com/acad/webtext/chemeq/Eq-01.html" TargetMode="Externa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hyperlink" Target="http://garryrogers.com/2014/08/27/climate-change-and-human-impacts/"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hyperlink" Target="https://opentextbc.ca/introductorychemistry/chapter/some-basic-definitions-2/" TargetMode="External"/><Relationship Id="rId7" Type="http://schemas.openxmlformats.org/officeDocument/2006/relationships/image" Target="../media/image17.jpeg"/><Relationship Id="rId2" Type="http://schemas.openxmlformats.org/officeDocument/2006/relationships/image" Target="../media/image14.jpeg"/><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https://en.wikipedia.org/wiki/Toast" TargetMode="External"/><Relationship Id="rId4" Type="http://schemas.openxmlformats.org/officeDocument/2006/relationships/image" Target="../media/image15.jpeg"/><Relationship Id="rId9" Type="http://schemas.openxmlformats.org/officeDocument/2006/relationships/hyperlink" Target="https://creativecommons.org/licenses/by-nc-sa/3.0/"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hyperlink" Target="http://www.pressenza.com/2014/11/climate-change-threatens-irreversible-dangerous-impacts/" TargetMode="External"/><Relationship Id="rId2" Type="http://schemas.openxmlformats.org/officeDocument/2006/relationships/image" Target="../media/image21.jpeg"/><Relationship Id="rId1" Type="http://schemas.openxmlformats.org/officeDocument/2006/relationships/slideLayout" Target="../slideLayouts/slideLayout9.xml"/><Relationship Id="rId4" Type="http://schemas.openxmlformats.org/officeDocument/2006/relationships/hyperlink" Target="https://creativecommons.org/licenses/by/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AA13AD3-0A4F-475A-BEBB-DEEFF5C096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harmaceutical research lab">
            <a:extLst>
              <a:ext uri="{FF2B5EF4-FFF2-40B4-BE49-F238E27FC236}">
                <a16:creationId xmlns:a16="http://schemas.microsoft.com/office/drawing/2014/main" id="{D90F564D-D8E4-4500-ADAE-0B48094336CD}"/>
              </a:ext>
            </a:extLst>
          </p:cNvPr>
          <p:cNvPicPr>
            <a:picLocks noChangeAspect="1"/>
          </p:cNvPicPr>
          <p:nvPr/>
        </p:nvPicPr>
        <p:blipFill rotWithShape="1">
          <a:blip r:embed="rId2"/>
          <a:srcRect t="7373" r="-2" b="17625"/>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52F9B1C2-7D20-4F91-A660-197C98B9A3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39445"/>
            <a:ext cx="6114985" cy="2298326"/>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60119" y="2100845"/>
            <a:ext cx="4670234" cy="1975527"/>
          </a:xfrm>
        </p:spPr>
        <p:txBody>
          <a:bodyPr anchor="ctr">
            <a:normAutofit/>
          </a:bodyPr>
          <a:lstStyle/>
          <a:p>
            <a:pPr algn="l"/>
            <a:r>
              <a:rPr lang="en-US" sz="6600">
                <a:cs typeface="Calibri Light"/>
              </a:rPr>
              <a:t>Science</a:t>
            </a:r>
          </a:p>
        </p:txBody>
      </p:sp>
      <p:sp>
        <p:nvSpPr>
          <p:cNvPr id="13" name="Rectangle 12">
            <a:extLst>
              <a:ext uri="{FF2B5EF4-FFF2-40B4-BE49-F238E27FC236}">
                <a16:creationId xmlns:a16="http://schemas.microsoft.com/office/drawing/2014/main" id="{A89C4E6E-ECA4-40E5-A54E-13E92B678E8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237771"/>
            <a:ext cx="6114982" cy="809351"/>
          </a:xfrm>
          <a:prstGeom prst="rect">
            <a:avLst/>
          </a:prstGeom>
          <a:solidFill>
            <a:schemeClr val="tx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960119" y="4372379"/>
            <a:ext cx="4670233" cy="540135"/>
          </a:xfrm>
        </p:spPr>
        <p:txBody>
          <a:bodyPr anchor="ctr">
            <a:normAutofit fontScale="70000" lnSpcReduction="20000"/>
          </a:bodyPr>
          <a:lstStyle/>
          <a:p>
            <a:pPr algn="l"/>
            <a:r>
              <a:rPr lang="en-US" sz="2800" dirty="0"/>
              <a:t>Reversable and </a:t>
            </a:r>
            <a:r>
              <a:rPr lang="en-US" sz="2800" dirty="0" smtClean="0"/>
              <a:t>irreversible </a:t>
            </a:r>
            <a:r>
              <a:rPr lang="en-US" sz="2800" dirty="0"/>
              <a:t>changes</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9A1C012-8297-4361-ACE8-A2509FB189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4AA13AD3-0A4F-475A-BEBB-DEEFF5C096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mera lens">
            <a:extLst>
              <a:ext uri="{FF2B5EF4-FFF2-40B4-BE49-F238E27FC236}">
                <a16:creationId xmlns:a16="http://schemas.microsoft.com/office/drawing/2014/main" id="{1F2F769B-71E3-4166-A4AF-FB51639B1FDE}"/>
              </a:ext>
            </a:extLst>
          </p:cNvPr>
          <p:cNvPicPr>
            <a:picLocks noChangeAspect="1"/>
          </p:cNvPicPr>
          <p:nvPr/>
        </p:nvPicPr>
        <p:blipFill rotWithShape="1">
          <a:blip r:embed="rId2"/>
          <a:srcRect t="6222" r="-2" b="9381"/>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1C2F3FA0-960A-435A-AC72-8ADCBF50F7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1139"/>
            <a:ext cx="12192000" cy="1644556"/>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580FC5-B48C-4112-BBD3-C6C62CFD6A59}"/>
              </a:ext>
            </a:extLst>
          </p:cNvPr>
          <p:cNvSpPr>
            <a:spLocks noGrp="1"/>
          </p:cNvSpPr>
          <p:nvPr>
            <p:ph type="title"/>
          </p:nvPr>
        </p:nvSpPr>
        <p:spPr>
          <a:xfrm>
            <a:off x="961644" y="4675366"/>
            <a:ext cx="10268712" cy="846223"/>
          </a:xfrm>
        </p:spPr>
        <p:txBody>
          <a:bodyPr vert="horz" lIns="91440" tIns="45720" rIns="91440" bIns="45720" rtlCol="0" anchor="b">
            <a:normAutofit/>
          </a:bodyPr>
          <a:lstStyle/>
          <a:p>
            <a:pPr algn="ctr"/>
            <a:r>
              <a:rPr lang="en-US" sz="5400">
                <a:solidFill>
                  <a:srgbClr val="FFFFFF"/>
                </a:solidFill>
              </a:rPr>
              <a:t>Video</a:t>
            </a:r>
          </a:p>
        </p:txBody>
      </p:sp>
    </p:spTree>
    <p:extLst>
      <p:ext uri="{BB962C8B-B14F-4D97-AF65-F5344CB8AC3E}">
        <p14:creationId xmlns:p14="http://schemas.microsoft.com/office/powerpoint/2010/main" val="5118806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770403-2955-4146-AAFC-9F73CEBD35C5}"/>
              </a:ext>
            </a:extLst>
          </p:cNvPr>
          <p:cNvSpPr>
            <a:spLocks noGrp="1"/>
          </p:cNvSpPr>
          <p:nvPr>
            <p:ph type="title"/>
          </p:nvPr>
        </p:nvSpPr>
        <p:spPr>
          <a:xfrm>
            <a:off x="960120" y="317814"/>
            <a:ext cx="10268712" cy="1700784"/>
          </a:xfrm>
        </p:spPr>
        <p:txBody>
          <a:bodyPr>
            <a:normAutofit/>
          </a:bodyPr>
          <a:lstStyle/>
          <a:p>
            <a:r>
              <a:rPr lang="en-US" sz="5600" dirty="0"/>
              <a:t>In order to change a material, we can...</a:t>
            </a:r>
          </a:p>
        </p:txBody>
      </p:sp>
      <p:sp>
        <p:nvSpPr>
          <p:cNvPr id="17" name="Rectangle 16">
            <a:extLst>
              <a:ext uri="{FF2B5EF4-FFF2-40B4-BE49-F238E27FC236}">
                <a16:creationId xmlns:a16="http://schemas.microsoft.com/office/drawing/2014/main" id="{27248369-464E-49D1-91FC-BC34A50A66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D790DF8-1B33-481C-91E2-137FC12BFD96}"/>
              </a:ext>
            </a:extLst>
          </p:cNvPr>
          <p:cNvSpPr>
            <a:spLocks noGrp="1"/>
          </p:cNvSpPr>
          <p:nvPr>
            <p:ph idx="1"/>
          </p:nvPr>
        </p:nvSpPr>
        <p:spPr>
          <a:xfrm>
            <a:off x="960120" y="2587752"/>
            <a:ext cx="3694176" cy="3258102"/>
          </a:xfrm>
        </p:spPr>
        <p:txBody>
          <a:bodyPr vert="horz" lIns="91440" tIns="45720" rIns="91440" bIns="45720" rtlCol="0">
            <a:normAutofit/>
          </a:bodyPr>
          <a:lstStyle/>
          <a:p>
            <a:r>
              <a:rPr lang="en-US" dirty="0"/>
              <a:t>Heat it</a:t>
            </a:r>
          </a:p>
          <a:p>
            <a:r>
              <a:rPr lang="en-US" dirty="0"/>
              <a:t>Burn it</a:t>
            </a:r>
          </a:p>
          <a:p>
            <a:r>
              <a:rPr lang="en-US" dirty="0"/>
              <a:t>Or</a:t>
            </a:r>
          </a:p>
          <a:p>
            <a:r>
              <a:rPr lang="en-US" dirty="0"/>
              <a:t>Mix it</a:t>
            </a:r>
          </a:p>
        </p:txBody>
      </p:sp>
      <p:pic>
        <p:nvPicPr>
          <p:cNvPr id="4" name="Picture 3" descr="A sunset over a fire&#10;&#10;Description automatically generated">
            <a:extLst>
              <a:ext uri="{FF2B5EF4-FFF2-40B4-BE49-F238E27FC236}">
                <a16:creationId xmlns:a16="http://schemas.microsoft.com/office/drawing/2014/main" id="{36CE8CE9-A811-4E5A-A0A1-29C9DCB143C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0338" r="3" b="3"/>
          <a:stretch/>
        </p:blipFill>
        <p:spPr bwMode="auto">
          <a:xfrm>
            <a:off x="5297764" y="2264989"/>
            <a:ext cx="3438144" cy="395218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film, sitting, water, young&#10;&#10;Description automatically generated">
            <a:extLst>
              <a:ext uri="{FF2B5EF4-FFF2-40B4-BE49-F238E27FC236}">
                <a16:creationId xmlns:a16="http://schemas.microsoft.com/office/drawing/2014/main" id="{48FDD82C-85F5-469D-88EA-17AD2858F7A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851" r="3" b="23875"/>
          <a:stretch/>
        </p:blipFill>
        <p:spPr bwMode="auto">
          <a:xfrm>
            <a:off x="8687477" y="2264985"/>
            <a:ext cx="3504523" cy="3952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91440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245B42B6-26F8-4E25-839B-FB38F13BEF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346" cy="262432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770403-2955-4146-AAFC-9F73CEBD35C5}"/>
              </a:ext>
            </a:extLst>
          </p:cNvPr>
          <p:cNvSpPr>
            <a:spLocks noGrp="1"/>
          </p:cNvSpPr>
          <p:nvPr>
            <p:ph type="title"/>
          </p:nvPr>
        </p:nvSpPr>
        <p:spPr>
          <a:xfrm>
            <a:off x="960437" y="348874"/>
            <a:ext cx="6572691" cy="1926574"/>
          </a:xfrm>
        </p:spPr>
        <p:txBody>
          <a:bodyPr vert="horz" lIns="91440" tIns="45720" rIns="91440" bIns="45720" rtlCol="0" anchor="ctr">
            <a:normAutofit/>
          </a:bodyPr>
          <a:lstStyle/>
          <a:p>
            <a:r>
              <a:rPr lang="en-US" sz="5100" kern="1200" cap="all" spc="120" baseline="0">
                <a:solidFill>
                  <a:schemeClr val="bg1"/>
                </a:solidFill>
                <a:latin typeface="+mj-lt"/>
                <a:ea typeface="+mj-ea"/>
                <a:cs typeface="+mj-cs"/>
              </a:rPr>
              <a:t>In order to change a material, we can...</a:t>
            </a:r>
          </a:p>
        </p:txBody>
      </p:sp>
      <p:pic>
        <p:nvPicPr>
          <p:cNvPr id="5" name="Picture 4" descr="A picture containing film, sitting, water, young&#10;&#10;Description automatically generated">
            <a:extLst>
              <a:ext uri="{FF2B5EF4-FFF2-40B4-BE49-F238E27FC236}">
                <a16:creationId xmlns:a16="http://schemas.microsoft.com/office/drawing/2014/main" id="{48FDD82C-85F5-469D-88EA-17AD2858F7A0}"/>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6936" r="2" b="39958"/>
          <a:stretch/>
        </p:blipFill>
        <p:spPr bwMode="auto">
          <a:xfrm>
            <a:off x="8128347" y="10"/>
            <a:ext cx="4063653" cy="262431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54756D7-234B-420A-ABA4-2FEF6E6AA708}"/>
              </a:ext>
            </a:extLst>
          </p:cNvPr>
          <p:cNvSpPr txBox="1"/>
          <p:nvPr/>
        </p:nvSpPr>
        <p:spPr>
          <a:xfrm>
            <a:off x="960120" y="3002507"/>
            <a:ext cx="6573011" cy="3179217"/>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101000"/>
              </a:lnSpc>
              <a:spcAft>
                <a:spcPts val="600"/>
              </a:spcAft>
            </a:pPr>
            <a:r>
              <a:rPr lang="en-US" b="1" u="sng" spc="50"/>
              <a:t>Burning</a:t>
            </a:r>
            <a:endParaRPr lang="en-US" u="sng" spc="50"/>
          </a:p>
          <a:p>
            <a:pPr>
              <a:lnSpc>
                <a:spcPct val="101000"/>
              </a:lnSpc>
              <a:spcAft>
                <a:spcPts val="600"/>
              </a:spcAft>
            </a:pPr>
            <a:r>
              <a:rPr lang="en-US" spc="50"/>
              <a:t>Burning is an example of an irreversible change. When you burn wood you get ash and smoke. You cannot change the ash and smoke back to wood again.</a:t>
            </a:r>
          </a:p>
        </p:txBody>
      </p:sp>
      <p:pic>
        <p:nvPicPr>
          <p:cNvPr id="4" name="Picture 3" descr="A sunset over a fire&#10;&#10;Description automatically generated">
            <a:extLst>
              <a:ext uri="{FF2B5EF4-FFF2-40B4-BE49-F238E27FC236}">
                <a16:creationId xmlns:a16="http://schemas.microsoft.com/office/drawing/2014/main" id="{36CE8CE9-A811-4E5A-A0A1-29C9DCB143C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8321" r="-3" b="-3"/>
          <a:stretch/>
        </p:blipFill>
        <p:spPr bwMode="auto">
          <a:xfrm>
            <a:off x="8129016" y="2603366"/>
            <a:ext cx="4062984" cy="4254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4584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245B42B6-26F8-4E25-839B-FB38F13BEF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770403-2955-4146-AAFC-9F73CEBD35C5}"/>
              </a:ext>
            </a:extLst>
          </p:cNvPr>
          <p:cNvSpPr>
            <a:spLocks noGrp="1"/>
          </p:cNvSpPr>
          <p:nvPr>
            <p:ph type="title"/>
          </p:nvPr>
        </p:nvSpPr>
        <p:spPr>
          <a:xfrm>
            <a:off x="960120" y="317814"/>
            <a:ext cx="10268712" cy="1700784"/>
          </a:xfrm>
        </p:spPr>
        <p:txBody>
          <a:bodyPr vert="horz" lIns="91440" tIns="45720" rIns="91440" bIns="45720" rtlCol="0" anchor="ctr">
            <a:normAutofit/>
          </a:bodyPr>
          <a:lstStyle/>
          <a:p>
            <a:r>
              <a:rPr lang="en-US" sz="5600" kern="1200" cap="all" spc="120" baseline="0">
                <a:solidFill>
                  <a:schemeClr val="bg1"/>
                </a:solidFill>
                <a:latin typeface="+mj-lt"/>
                <a:ea typeface="+mj-ea"/>
                <a:cs typeface="+mj-cs"/>
              </a:rPr>
              <a:t>In order to change a material, we can...</a:t>
            </a:r>
          </a:p>
        </p:txBody>
      </p:sp>
      <p:pic>
        <p:nvPicPr>
          <p:cNvPr id="4" name="Picture 3" descr="A sunset over a fire&#10;&#10;Description automatically generated">
            <a:extLst>
              <a:ext uri="{FF2B5EF4-FFF2-40B4-BE49-F238E27FC236}">
                <a16:creationId xmlns:a16="http://schemas.microsoft.com/office/drawing/2014/main" id="{36CE8CE9-A811-4E5A-A0A1-29C9DCB143C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005" r="4" b="4"/>
          <a:stretch/>
        </p:blipFill>
        <p:spPr bwMode="auto">
          <a:xfrm>
            <a:off x="957071" y="2954070"/>
            <a:ext cx="2038448" cy="30747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film, sitting, water, young&#10;&#10;Description automatically generated">
            <a:extLst>
              <a:ext uri="{FF2B5EF4-FFF2-40B4-BE49-F238E27FC236}">
                <a16:creationId xmlns:a16="http://schemas.microsoft.com/office/drawing/2014/main" id="{48FDD82C-85F5-469D-88EA-17AD2858F7A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87" b="4"/>
          <a:stretch/>
        </p:blipFill>
        <p:spPr bwMode="auto">
          <a:xfrm>
            <a:off x="3435611" y="2956665"/>
            <a:ext cx="2038448" cy="306559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54756D7-234B-420A-ABA4-2FEF6E6AA708}"/>
              </a:ext>
            </a:extLst>
          </p:cNvPr>
          <p:cNvSpPr txBox="1"/>
          <p:nvPr/>
        </p:nvSpPr>
        <p:spPr>
          <a:xfrm>
            <a:off x="6094477" y="2835776"/>
            <a:ext cx="5134354" cy="32741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101000"/>
              </a:lnSpc>
              <a:spcAft>
                <a:spcPts val="600"/>
              </a:spcAft>
            </a:pPr>
            <a:r>
              <a:rPr lang="en-US" b="1" u="sng" spc="50"/>
              <a:t>Mixing</a:t>
            </a:r>
            <a:endParaRPr lang="en-US" u="sng" spc="50"/>
          </a:p>
          <a:p>
            <a:pPr>
              <a:lnSpc>
                <a:spcPct val="101000"/>
              </a:lnSpc>
              <a:spcAft>
                <a:spcPts val="600"/>
              </a:spcAft>
            </a:pPr>
            <a:r>
              <a:rPr lang="en-US" spc="50"/>
              <a:t>Mixing substances can cause an irreversible change. For example, when vinegar and bicarbonate of soda are mixed, the mixture changes and lots of bubbles of carbon dioxide are made. These bubbles and the liquid mixture left behind, cannot be turned back into vinegar and bicarbonate of soda again</a:t>
            </a:r>
          </a:p>
          <a:p>
            <a:pPr>
              <a:lnSpc>
                <a:spcPct val="101000"/>
              </a:lnSpc>
              <a:spcAft>
                <a:spcPts val="600"/>
              </a:spcAft>
            </a:pPr>
            <a:endParaRPr lang="en-US" b="1" u="sng" spc="50"/>
          </a:p>
        </p:txBody>
      </p:sp>
    </p:spTree>
    <p:extLst>
      <p:ext uri="{BB962C8B-B14F-4D97-AF65-F5344CB8AC3E}">
        <p14:creationId xmlns:p14="http://schemas.microsoft.com/office/powerpoint/2010/main" val="7489900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245B42B6-26F8-4E25-839B-FB38F13BEF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93011"/>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770403-2955-4146-AAFC-9F73CEBD35C5}"/>
              </a:ext>
            </a:extLst>
          </p:cNvPr>
          <p:cNvSpPr>
            <a:spLocks noGrp="1"/>
          </p:cNvSpPr>
          <p:nvPr>
            <p:ph type="title"/>
          </p:nvPr>
        </p:nvSpPr>
        <p:spPr>
          <a:xfrm>
            <a:off x="960120" y="5029200"/>
            <a:ext cx="10268712" cy="1327554"/>
          </a:xfrm>
        </p:spPr>
        <p:txBody>
          <a:bodyPr vert="horz" lIns="91440" tIns="45720" rIns="91440" bIns="45720" rtlCol="0" anchor="ctr">
            <a:normAutofit/>
          </a:bodyPr>
          <a:lstStyle/>
          <a:p>
            <a:r>
              <a:rPr lang="en-US" sz="4100" kern="1200" cap="all" spc="120" baseline="0">
                <a:solidFill>
                  <a:schemeClr val="bg1"/>
                </a:solidFill>
                <a:latin typeface="+mj-lt"/>
                <a:ea typeface="+mj-ea"/>
                <a:cs typeface="+mj-cs"/>
              </a:rPr>
              <a:t>In order to change a material, we can...</a:t>
            </a:r>
          </a:p>
        </p:txBody>
      </p:sp>
      <p:sp>
        <p:nvSpPr>
          <p:cNvPr id="8" name="TextBox 7">
            <a:extLst>
              <a:ext uri="{FF2B5EF4-FFF2-40B4-BE49-F238E27FC236}">
                <a16:creationId xmlns:a16="http://schemas.microsoft.com/office/drawing/2014/main" id="{954756D7-234B-420A-ABA4-2FEF6E6AA708}"/>
              </a:ext>
            </a:extLst>
          </p:cNvPr>
          <p:cNvSpPr txBox="1"/>
          <p:nvPr/>
        </p:nvSpPr>
        <p:spPr>
          <a:xfrm>
            <a:off x="960121" y="670241"/>
            <a:ext cx="4110022" cy="3593592"/>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lnSpcReduction="10000"/>
          </a:bodyPr>
          <a:lstStyle/>
          <a:p>
            <a:pPr>
              <a:lnSpc>
                <a:spcPct val="101000"/>
              </a:lnSpc>
              <a:spcAft>
                <a:spcPts val="600"/>
              </a:spcAft>
            </a:pPr>
            <a:r>
              <a:rPr lang="en-US" sz="2800" u="sng" spc="50" dirty="0"/>
              <a:t>Heating​</a:t>
            </a:r>
          </a:p>
          <a:p>
            <a:pPr>
              <a:lnSpc>
                <a:spcPct val="101000"/>
              </a:lnSpc>
              <a:spcAft>
                <a:spcPts val="600"/>
              </a:spcAft>
            </a:pPr>
            <a:r>
              <a:rPr lang="en-US" sz="2800" b="1" spc="50" dirty="0"/>
              <a:t>Heating can cause an irreversible change. For example you heat a raw egg to cook it. The cooked egg cannot be changed back to a raw egg again.</a:t>
            </a:r>
          </a:p>
        </p:txBody>
      </p:sp>
      <p:pic>
        <p:nvPicPr>
          <p:cNvPr id="4" name="Picture 3" descr="A sunset over a fire&#10;&#10;Description automatically generated">
            <a:extLst>
              <a:ext uri="{FF2B5EF4-FFF2-40B4-BE49-F238E27FC236}">
                <a16:creationId xmlns:a16="http://schemas.microsoft.com/office/drawing/2014/main" id="{36CE8CE9-A811-4E5A-A0A1-29C9DCB143C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005" r="4" b="4"/>
          <a:stretch/>
        </p:blipFill>
        <p:spPr bwMode="auto">
          <a:xfrm>
            <a:off x="6092952" y="10"/>
            <a:ext cx="3044952" cy="45930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film, sitting, water, young&#10;&#10;Description automatically generated">
            <a:extLst>
              <a:ext uri="{FF2B5EF4-FFF2-40B4-BE49-F238E27FC236}">
                <a16:creationId xmlns:a16="http://schemas.microsoft.com/office/drawing/2014/main" id="{48FDD82C-85F5-469D-88EA-17AD2858F7A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87" b="4"/>
          <a:stretch/>
        </p:blipFill>
        <p:spPr bwMode="auto">
          <a:xfrm>
            <a:off x="9137904" y="10"/>
            <a:ext cx="3054096" cy="4593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6413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7">
            <a:extLst>
              <a:ext uri="{FF2B5EF4-FFF2-40B4-BE49-F238E27FC236}">
                <a16:creationId xmlns:a16="http://schemas.microsoft.com/office/drawing/2014/main" id="{6BC377B7-18F1-42AD-A1DD-E1D6A5B27C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8CD3F60-224B-4A33-8366-65BAA0E6EC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5" descr="Diagram&#10;&#10;Description automatically generated">
            <a:extLst>
              <a:ext uri="{FF2B5EF4-FFF2-40B4-BE49-F238E27FC236}">
                <a16:creationId xmlns:a16="http://schemas.microsoft.com/office/drawing/2014/main" id="{517F9373-CC26-4DC9-A721-3B5CABC97DFF}"/>
              </a:ext>
            </a:extLst>
          </p:cNvPr>
          <p:cNvPicPr>
            <a:picLocks noChangeAspect="1"/>
          </p:cNvPicPr>
          <p:nvPr/>
        </p:nvPicPr>
        <p:blipFill>
          <a:blip r:embed="rId2"/>
          <a:stretch>
            <a:fillRect/>
          </a:stretch>
        </p:blipFill>
        <p:spPr>
          <a:xfrm>
            <a:off x="2331767" y="643467"/>
            <a:ext cx="7528466" cy="5571066"/>
          </a:xfrm>
          <a:prstGeom prst="rect">
            <a:avLst/>
          </a:prstGeom>
        </p:spPr>
      </p:pic>
    </p:spTree>
    <p:extLst>
      <p:ext uri="{BB962C8B-B14F-4D97-AF65-F5344CB8AC3E}">
        <p14:creationId xmlns:p14="http://schemas.microsoft.com/office/powerpoint/2010/main" val="25796872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F58FB36D-73B3-45EF-8CD4-221CCC8BE0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4D7835D7-DF12-420F-843A-1C5083D2B3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54756D7-234B-420A-ABA4-2FEF6E6AA708}"/>
              </a:ext>
            </a:extLst>
          </p:cNvPr>
          <p:cNvSpPr txBox="1"/>
          <p:nvPr/>
        </p:nvSpPr>
        <p:spPr>
          <a:xfrm>
            <a:off x="-1" y="2369127"/>
            <a:ext cx="7664335" cy="384804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lnSpc>
                <a:spcPct val="101000"/>
              </a:lnSpc>
            </a:pPr>
            <a:r>
              <a:rPr lang="en-US" sz="2400" spc="50" dirty="0"/>
              <a:t>Some materials change state when they are</a:t>
            </a:r>
          </a:p>
          <a:p>
            <a:pPr>
              <a:lnSpc>
                <a:spcPct val="101000"/>
              </a:lnSpc>
            </a:pPr>
            <a:r>
              <a:rPr lang="en-US" sz="2400" spc="50" dirty="0"/>
              <a:t>heated or cooled. This means that they can turn</a:t>
            </a:r>
          </a:p>
          <a:p>
            <a:pPr>
              <a:lnSpc>
                <a:spcPct val="101000"/>
              </a:lnSpc>
            </a:pPr>
            <a:r>
              <a:rPr lang="en-US" sz="2400" spc="50" dirty="0"/>
              <a:t>from a gas to a liquid to a solid and back again. For</a:t>
            </a:r>
          </a:p>
          <a:p>
            <a:pPr>
              <a:lnSpc>
                <a:spcPct val="101000"/>
              </a:lnSpc>
            </a:pPr>
            <a:r>
              <a:rPr lang="en-US" sz="2400" spc="50" dirty="0"/>
              <a:t>example, when water is at room temperature it is a</a:t>
            </a:r>
          </a:p>
          <a:p>
            <a:pPr>
              <a:lnSpc>
                <a:spcPct val="101000"/>
              </a:lnSpc>
            </a:pPr>
            <a:r>
              <a:rPr lang="en-US" sz="2400" spc="50" dirty="0"/>
              <a:t>liquid. If it is heated it evaporates and turns into</a:t>
            </a:r>
          </a:p>
          <a:p>
            <a:pPr>
              <a:lnSpc>
                <a:spcPct val="101000"/>
              </a:lnSpc>
            </a:pPr>
            <a:r>
              <a:rPr lang="en-US" sz="2400" spc="50" dirty="0"/>
              <a:t>water </a:t>
            </a:r>
            <a:r>
              <a:rPr lang="en-US" sz="2400" spc="50" dirty="0" err="1"/>
              <a:t>vapour</a:t>
            </a:r>
            <a:r>
              <a:rPr lang="en-US" sz="2400" spc="50" dirty="0"/>
              <a:t> which is a gas. To turn it back into a</a:t>
            </a:r>
          </a:p>
          <a:p>
            <a:pPr>
              <a:lnSpc>
                <a:spcPct val="101000"/>
              </a:lnSpc>
            </a:pPr>
            <a:r>
              <a:rPr lang="en-US" sz="2400" spc="50" dirty="0"/>
              <a:t>liquid you need to cool the gas down again. This is</a:t>
            </a:r>
          </a:p>
          <a:p>
            <a:pPr>
              <a:lnSpc>
                <a:spcPct val="101000"/>
              </a:lnSpc>
            </a:pPr>
            <a:r>
              <a:rPr lang="en-US" sz="2400" spc="50" dirty="0"/>
              <a:t>called condensation. If you cool liquid water it turns</a:t>
            </a:r>
          </a:p>
          <a:p>
            <a:pPr>
              <a:lnSpc>
                <a:spcPct val="101000"/>
              </a:lnSpc>
            </a:pPr>
            <a:r>
              <a:rPr lang="en-US" sz="2400" spc="50" dirty="0"/>
              <a:t>into ice which is a solid. This is called freezing. As the</a:t>
            </a:r>
          </a:p>
          <a:p>
            <a:pPr>
              <a:lnSpc>
                <a:spcPct val="101000"/>
              </a:lnSpc>
              <a:spcAft>
                <a:spcPts val="600"/>
              </a:spcAft>
            </a:pPr>
            <a:r>
              <a:rPr lang="en-US" sz="2400" spc="50" dirty="0"/>
              <a:t>ice heats again it melts to turn back into a liquid.</a:t>
            </a:r>
          </a:p>
        </p:txBody>
      </p:sp>
      <p:pic>
        <p:nvPicPr>
          <p:cNvPr id="3" name="Picture 5" descr="Text&#10;&#10;Description automatically generated">
            <a:extLst>
              <a:ext uri="{FF2B5EF4-FFF2-40B4-BE49-F238E27FC236}">
                <a16:creationId xmlns:a16="http://schemas.microsoft.com/office/drawing/2014/main" id="{3EB4874E-EA01-4E45-8A60-33DF095B2869}"/>
              </a:ext>
            </a:extLst>
          </p:cNvPr>
          <p:cNvPicPr>
            <a:picLocks noChangeAspect="1"/>
          </p:cNvPicPr>
          <p:nvPr/>
        </p:nvPicPr>
        <p:blipFill>
          <a:blip r:embed="rId2"/>
          <a:stretch>
            <a:fillRect/>
          </a:stretch>
        </p:blipFill>
        <p:spPr>
          <a:xfrm>
            <a:off x="6685236" y="288676"/>
            <a:ext cx="5348345" cy="2521026"/>
          </a:xfrm>
          <a:prstGeom prst="rect">
            <a:avLst/>
          </a:prstGeom>
        </p:spPr>
      </p:pic>
    </p:spTree>
    <p:extLst>
      <p:ext uri="{BB962C8B-B14F-4D97-AF65-F5344CB8AC3E}">
        <p14:creationId xmlns:p14="http://schemas.microsoft.com/office/powerpoint/2010/main" val="31084361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7248369-464E-49D1-91FC-BC34A50A66D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264989"/>
            <a:ext cx="12188952" cy="3952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A close up of a match&#10;&#10;Description automatically generated">
            <a:extLst>
              <a:ext uri="{FF2B5EF4-FFF2-40B4-BE49-F238E27FC236}">
                <a16:creationId xmlns:a16="http://schemas.microsoft.com/office/drawing/2014/main" id="{0D4CED0F-D5B1-4957-A5D9-CC3EDDACC024}"/>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10117" r="3483" b="2"/>
          <a:stretch/>
        </p:blipFill>
        <p:spPr>
          <a:xfrm>
            <a:off x="-3048" y="2264988"/>
            <a:ext cx="4370832" cy="3952189"/>
          </a:xfrm>
          <a:prstGeom prst="rect">
            <a:avLst/>
          </a:prstGeom>
        </p:spPr>
      </p:pic>
      <p:sp>
        <p:nvSpPr>
          <p:cNvPr id="3" name="Content Placeholder 2">
            <a:extLst>
              <a:ext uri="{FF2B5EF4-FFF2-40B4-BE49-F238E27FC236}">
                <a16:creationId xmlns:a16="http://schemas.microsoft.com/office/drawing/2014/main" id="{F814E7ED-8860-49B8-AB3A-2DFD6D8F3E62}"/>
              </a:ext>
            </a:extLst>
          </p:cNvPr>
          <p:cNvSpPr>
            <a:spLocks noGrp="1"/>
          </p:cNvSpPr>
          <p:nvPr>
            <p:ph idx="1"/>
          </p:nvPr>
        </p:nvSpPr>
        <p:spPr>
          <a:xfrm>
            <a:off x="5004426" y="2587625"/>
            <a:ext cx="6223961" cy="3317875"/>
          </a:xfrm>
        </p:spPr>
        <p:txBody>
          <a:bodyPr vert="horz" lIns="91440" tIns="45720" rIns="91440" bIns="45720" rtlCol="0" anchor="ctr">
            <a:normAutofit/>
          </a:bodyPr>
          <a:lstStyle/>
          <a:p>
            <a:r>
              <a:rPr lang="en-US" dirty="0">
                <a:ea typeface="+mn-lt"/>
                <a:cs typeface="+mn-lt"/>
              </a:rPr>
              <a:t>Irreversible changes are permanent. They cannot be undone. For example you cannot change a cake back into its ingredients again. </a:t>
            </a:r>
            <a:endParaRPr lang="en-US"/>
          </a:p>
        </p:txBody>
      </p:sp>
      <p:sp>
        <p:nvSpPr>
          <p:cNvPr id="5" name="TextBox 4">
            <a:extLst>
              <a:ext uri="{FF2B5EF4-FFF2-40B4-BE49-F238E27FC236}">
                <a16:creationId xmlns:a16="http://schemas.microsoft.com/office/drawing/2014/main" id="{E834ABD3-123E-477F-8146-E39688631337}"/>
              </a:ext>
            </a:extLst>
          </p:cNvPr>
          <p:cNvSpPr txBox="1"/>
          <p:nvPr/>
        </p:nvSpPr>
        <p:spPr>
          <a:xfrm>
            <a:off x="1951738" y="6017122"/>
            <a:ext cx="241604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xmlns="" val="tx"/>
                    </a:ext>
                  </a:extLst>
                </a:hlinkClick>
              </a:rPr>
              <a:t>CC BY-SA</a:t>
            </a:r>
            <a:r>
              <a:rPr lang="en-US" sz="700">
                <a:solidFill>
                  <a:srgbClr val="FFFFFF"/>
                </a:solidFill>
              </a:rPr>
              <a:t>.</a:t>
            </a:r>
          </a:p>
        </p:txBody>
      </p:sp>
    </p:spTree>
    <p:extLst>
      <p:ext uri="{BB962C8B-B14F-4D97-AF65-F5344CB8AC3E}">
        <p14:creationId xmlns:p14="http://schemas.microsoft.com/office/powerpoint/2010/main" val="39982946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0">
            <a:extLst>
              <a:ext uri="{FF2B5EF4-FFF2-40B4-BE49-F238E27FC236}">
                <a16:creationId xmlns:a16="http://schemas.microsoft.com/office/drawing/2014/main" id="{558DA214-7FDA-4C9D-A7CF-9AD725E290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734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4470F6-8BFF-440D-BDA4-8911165E8796}"/>
              </a:ext>
            </a:extLst>
          </p:cNvPr>
          <p:cNvSpPr>
            <a:spLocks noGrp="1"/>
          </p:cNvSpPr>
          <p:nvPr>
            <p:ph type="title"/>
          </p:nvPr>
        </p:nvSpPr>
        <p:spPr>
          <a:xfrm>
            <a:off x="960120" y="643467"/>
            <a:ext cx="3212593" cy="5571066"/>
          </a:xfrm>
        </p:spPr>
        <p:txBody>
          <a:bodyPr>
            <a:normAutofit/>
          </a:bodyPr>
          <a:lstStyle/>
          <a:p>
            <a:r>
              <a:rPr lang="en-GB" sz="4100" b="1">
                <a:latin typeface="Franklin Gothic Medium"/>
              </a:rPr>
              <a:t>Reversible changes</a:t>
            </a:r>
            <a:endParaRPr lang="en-US" sz="4100"/>
          </a:p>
        </p:txBody>
      </p:sp>
      <p:graphicFrame>
        <p:nvGraphicFramePr>
          <p:cNvPr id="16" name="Content Placeholder 2">
            <a:extLst>
              <a:ext uri="{FF2B5EF4-FFF2-40B4-BE49-F238E27FC236}">
                <a16:creationId xmlns:a16="http://schemas.microsoft.com/office/drawing/2014/main" id="{776E0BE7-7CB7-49B1-A651-5BE69DA5F1F6}"/>
              </a:ext>
            </a:extLst>
          </p:cNvPr>
          <p:cNvGraphicFramePr>
            <a:graphicFrameLocks noGrp="1"/>
          </p:cNvGraphicFramePr>
          <p:nvPr>
            <p:ph idx="1"/>
            <p:extLst>
              <p:ext uri="{D42A27DB-BD31-4B8C-83A1-F6EECF244321}">
                <p14:modId xmlns:p14="http://schemas.microsoft.com/office/powerpoint/2010/main" val="2441652354"/>
              </p:ext>
            </p:extLst>
          </p:nvPr>
        </p:nvGraphicFramePr>
        <p:xfrm>
          <a:off x="5300812" y="643466"/>
          <a:ext cx="5927575" cy="5554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550722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4AA13AD3-0A4F-475A-BEBB-DEEFF5C096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beach covered in snow&#10;&#10;Description automatically generated">
            <a:extLst>
              <a:ext uri="{FF2B5EF4-FFF2-40B4-BE49-F238E27FC236}">
                <a16:creationId xmlns:a16="http://schemas.microsoft.com/office/drawing/2014/main" id="{F0B18C34-4424-46A0-BD1A-2A06D673A961}"/>
              </a:ext>
            </a:extLst>
          </p:cNvPr>
          <p:cNvPicPr>
            <a:picLocks noGrp="1" noChangeAspect="1"/>
          </p:cNvPicPr>
          <p:nvPr>
            <p:ph idx="1"/>
          </p:nvPr>
        </p:nvPicPr>
        <p:blipFill rotWithShape="1">
          <a:blip r:embed="rId2">
            <a:extLst>
              <a:ext uri="{837473B0-CC2E-450A-ABE3-18F120FF3D39}">
                <a1611:picAttrSrcUrl xmlns:a1611="http://schemas.microsoft.com/office/drawing/2016/11/main" xmlns="" r:id="rId3"/>
              </a:ext>
            </a:extLst>
          </a:blip>
          <a:srcRect t="11395" r="-1" b="-1"/>
          <a:stretch/>
        </p:blipFill>
        <p:spPr>
          <a:xfrm>
            <a:off x="1524" y="10"/>
            <a:ext cx="12188952" cy="6857990"/>
          </a:xfrm>
          <a:prstGeom prst="rect">
            <a:avLst/>
          </a:prstGeom>
        </p:spPr>
      </p:pic>
      <p:sp>
        <p:nvSpPr>
          <p:cNvPr id="14" name="Rectangle 13">
            <a:extLst>
              <a:ext uri="{FF2B5EF4-FFF2-40B4-BE49-F238E27FC236}">
                <a16:creationId xmlns:a16="http://schemas.microsoft.com/office/drawing/2014/main" id="{365A786E-9028-443F-8713-B9552D9A23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779221" cy="6858000"/>
          </a:xfrm>
          <a:prstGeom prst="rect">
            <a:avLst/>
          </a:prstGeom>
          <a:gradFill>
            <a:gsLst>
              <a:gs pos="58000">
                <a:schemeClr val="tx1">
                  <a:alpha val="30000"/>
                </a:schemeClr>
              </a:gs>
              <a:gs pos="33000">
                <a:schemeClr val="tx1">
                  <a:alpha val="20000"/>
                </a:schemeClr>
              </a:gs>
              <a:gs pos="0">
                <a:schemeClr val="tx1">
                  <a:alpha val="0"/>
                </a:schemeClr>
              </a:gs>
              <a:gs pos="100000">
                <a:schemeClr val="tx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8B0674F-AA55-409F-ACFB-4B3CF95C46F5}"/>
              </a:ext>
            </a:extLst>
          </p:cNvPr>
          <p:cNvSpPr>
            <a:spLocks noGrp="1"/>
          </p:cNvSpPr>
          <p:nvPr>
            <p:ph type="title"/>
          </p:nvPr>
        </p:nvSpPr>
        <p:spPr>
          <a:xfrm>
            <a:off x="960119" y="954156"/>
            <a:ext cx="6858000" cy="3657600"/>
          </a:xfrm>
        </p:spPr>
        <p:txBody>
          <a:bodyPr vert="horz" lIns="91440" tIns="45720" rIns="91440" bIns="45720" rtlCol="0" anchor="ctr">
            <a:normAutofit/>
          </a:bodyPr>
          <a:lstStyle/>
          <a:p>
            <a:r>
              <a:rPr lang="en-US" sz="6200"/>
              <a:t>What reversible and irreversible changes can you see in this video? </a:t>
            </a:r>
          </a:p>
        </p:txBody>
      </p:sp>
      <p:sp>
        <p:nvSpPr>
          <p:cNvPr id="5" name="TextBox 4">
            <a:extLst>
              <a:ext uri="{FF2B5EF4-FFF2-40B4-BE49-F238E27FC236}">
                <a16:creationId xmlns:a16="http://schemas.microsoft.com/office/drawing/2014/main" id="{C1D3D7E1-0CDE-4BB5-900D-85122C0F89B8}"/>
              </a:ext>
            </a:extLst>
          </p:cNvPr>
          <p:cNvSpPr txBox="1"/>
          <p:nvPr/>
        </p:nvSpPr>
        <p:spPr>
          <a:xfrm>
            <a:off x="9633366" y="6657945"/>
            <a:ext cx="2557110"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xmlns="" val="tx"/>
                    </a:ext>
                  </a:extLst>
                </a:hlinkClick>
              </a:rPr>
              <a:t>CC BY-NC-ND</a:t>
            </a:r>
            <a:r>
              <a:rPr lang="en-US" sz="700">
                <a:solidFill>
                  <a:srgbClr val="FFFFFF"/>
                </a:solidFill>
              </a:rPr>
              <a:t>.</a:t>
            </a:r>
          </a:p>
        </p:txBody>
      </p:sp>
    </p:spTree>
    <p:extLst>
      <p:ext uri="{BB962C8B-B14F-4D97-AF65-F5344CB8AC3E}">
        <p14:creationId xmlns:p14="http://schemas.microsoft.com/office/powerpoint/2010/main" val="27262796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D153959-30FA-4987-A094-7243641F47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F4E075C-B954-4D1D-B29C-45EACFF46F6D}"/>
              </a:ext>
            </a:extLst>
          </p:cNvPr>
          <p:cNvSpPr>
            <a:spLocks noGrp="1"/>
          </p:cNvSpPr>
          <p:nvPr>
            <p:ph type="title"/>
          </p:nvPr>
        </p:nvSpPr>
        <p:spPr>
          <a:xfrm>
            <a:off x="960121" y="3158092"/>
            <a:ext cx="5128260" cy="2969754"/>
          </a:xfrm>
        </p:spPr>
        <p:txBody>
          <a:bodyPr vert="horz" lIns="91440" tIns="45720" rIns="91440" bIns="45720" rtlCol="0" anchor="ctr">
            <a:normAutofit/>
          </a:bodyPr>
          <a:lstStyle/>
          <a:p>
            <a:r>
              <a:rPr lang="en-US" sz="4100" kern="1200" cap="all" spc="120" baseline="0">
                <a:solidFill>
                  <a:schemeClr val="tx1"/>
                </a:solidFill>
                <a:latin typeface="+mj-lt"/>
                <a:ea typeface="+mj-ea"/>
                <a:cs typeface="+mj-cs"/>
              </a:rPr>
              <a:t>DO YOU THINK THESE CHANGES ARE REVERSIBLE OR IRREVERSIBLE? </a:t>
            </a:r>
          </a:p>
          <a:p>
            <a:endParaRPr lang="en-US" sz="4100" kern="1200" cap="all" spc="120" baseline="0">
              <a:solidFill>
                <a:schemeClr val="tx1"/>
              </a:solidFill>
              <a:latin typeface="+mj-lt"/>
              <a:ea typeface="+mj-ea"/>
              <a:cs typeface="+mj-cs"/>
            </a:endParaRPr>
          </a:p>
        </p:txBody>
      </p:sp>
      <p:pic>
        <p:nvPicPr>
          <p:cNvPr id="10" name="Picture 10" descr="A dessert on a table&#10;&#10;Description automatically generated">
            <a:extLst>
              <a:ext uri="{FF2B5EF4-FFF2-40B4-BE49-F238E27FC236}">
                <a16:creationId xmlns:a16="http://schemas.microsoft.com/office/drawing/2014/main" id="{AEE5097A-D19F-4C5F-A59A-FB0FC61BB1B7}"/>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11383" r="12027"/>
          <a:stretch/>
        </p:blipFill>
        <p:spPr>
          <a:xfrm>
            <a:off x="20" y="10"/>
            <a:ext cx="3054076" cy="2651750"/>
          </a:xfrm>
          <a:prstGeom prst="rect">
            <a:avLst/>
          </a:prstGeom>
        </p:spPr>
      </p:pic>
      <p:pic>
        <p:nvPicPr>
          <p:cNvPr id="7" name="Picture 7" descr="A piece of bread&#10;&#10;Description automatically generated">
            <a:extLst>
              <a:ext uri="{FF2B5EF4-FFF2-40B4-BE49-F238E27FC236}">
                <a16:creationId xmlns:a16="http://schemas.microsoft.com/office/drawing/2014/main" id="{C9F062FA-6B20-4516-925D-DA8E4C3FD4B2}"/>
              </a:ext>
            </a:extLst>
          </p:cNvPr>
          <p:cNvPicPr>
            <a:picLocks noChangeAspect="1"/>
          </p:cNvPicPr>
          <p:nvPr/>
        </p:nvPicPr>
        <p:blipFill rotWithShape="1">
          <a:blip r:embed="rId4">
            <a:extLst>
              <a:ext uri="{837473B0-CC2E-450A-ABE3-18F120FF3D39}">
                <a1611:picAttrSrcUrl xmlns:a1611="http://schemas.microsoft.com/office/drawing/2016/11/main" xmlns="" r:id="rId5"/>
              </a:ext>
            </a:extLst>
          </a:blip>
          <a:srcRect t="3274" r="-5" b="1544"/>
          <a:stretch/>
        </p:blipFill>
        <p:spPr>
          <a:xfrm>
            <a:off x="3054096" y="10"/>
            <a:ext cx="3044952" cy="2651750"/>
          </a:xfrm>
          <a:prstGeom prst="rect">
            <a:avLst/>
          </a:prstGeom>
        </p:spPr>
      </p:pic>
      <p:pic>
        <p:nvPicPr>
          <p:cNvPr id="6" name="Picture 6" descr="A picture containing person, toothbrush, bat, teeth&#10;&#10;Description automatically generated">
            <a:extLst>
              <a:ext uri="{FF2B5EF4-FFF2-40B4-BE49-F238E27FC236}">
                <a16:creationId xmlns:a16="http://schemas.microsoft.com/office/drawing/2014/main" id="{9C2A19D3-5FDF-42FB-AA31-1D0688F7CD06}"/>
              </a:ext>
            </a:extLst>
          </p:cNvPr>
          <p:cNvPicPr>
            <a:picLocks noChangeAspect="1"/>
          </p:cNvPicPr>
          <p:nvPr/>
        </p:nvPicPr>
        <p:blipFill rotWithShape="1">
          <a:blip r:embed="rId6"/>
          <a:srcRect l="13176" r="4325" b="-2"/>
          <a:stretch/>
        </p:blipFill>
        <p:spPr>
          <a:xfrm>
            <a:off x="6095205" y="-2"/>
            <a:ext cx="3044952" cy="2651760"/>
          </a:xfrm>
          <a:prstGeom prst="rect">
            <a:avLst/>
          </a:prstGeom>
        </p:spPr>
      </p:pic>
      <p:pic>
        <p:nvPicPr>
          <p:cNvPr id="5" name="Picture 5" descr="A plate with a fork and knife&#10;&#10;Description automatically generated">
            <a:extLst>
              <a:ext uri="{FF2B5EF4-FFF2-40B4-BE49-F238E27FC236}">
                <a16:creationId xmlns:a16="http://schemas.microsoft.com/office/drawing/2014/main" id="{31A9C303-0644-494A-BE40-54F978AC8CFA}"/>
              </a:ext>
            </a:extLst>
          </p:cNvPr>
          <p:cNvPicPr>
            <a:picLocks noGrp="1" noChangeAspect="1"/>
          </p:cNvPicPr>
          <p:nvPr>
            <p:ph type="pic" idx="1"/>
          </p:nvPr>
        </p:nvPicPr>
        <p:blipFill rotWithShape="1">
          <a:blip r:embed="rId7"/>
          <a:srcRect l="16862" r="6190" b="1"/>
          <a:stretch/>
        </p:blipFill>
        <p:spPr>
          <a:xfrm>
            <a:off x="9137904" y="-1"/>
            <a:ext cx="3054096" cy="2651760"/>
          </a:xfrm>
          <a:prstGeom prst="rect">
            <a:avLst/>
          </a:prstGeom>
        </p:spPr>
      </p:pic>
      <p:sp>
        <p:nvSpPr>
          <p:cNvPr id="3" name="Text Placeholder 2">
            <a:extLst>
              <a:ext uri="{FF2B5EF4-FFF2-40B4-BE49-F238E27FC236}">
                <a16:creationId xmlns:a16="http://schemas.microsoft.com/office/drawing/2014/main" id="{C9184208-41E5-4638-9D7A-B2837B706EA7}"/>
              </a:ext>
            </a:extLst>
          </p:cNvPr>
          <p:cNvSpPr>
            <a:spLocks noGrp="1"/>
          </p:cNvSpPr>
          <p:nvPr>
            <p:ph type="body" sz="half" idx="2"/>
          </p:nvPr>
        </p:nvSpPr>
        <p:spPr>
          <a:xfrm>
            <a:off x="6743383" y="3152633"/>
            <a:ext cx="4427310" cy="2975213"/>
          </a:xfrm>
        </p:spPr>
        <p:txBody>
          <a:bodyPr vert="horz" lIns="91440" tIns="45720" rIns="91440" bIns="45720" rtlCol="0" anchor="ctr">
            <a:normAutofit/>
          </a:bodyPr>
          <a:lstStyle/>
          <a:p>
            <a:pPr marL="342900" indent="-342900">
              <a:buChar char="•"/>
            </a:pPr>
            <a:r>
              <a:rPr lang="en-US" dirty="0"/>
              <a:t>Bent metal</a:t>
            </a:r>
            <a:endParaRPr lang="en-US"/>
          </a:p>
          <a:p>
            <a:pPr marL="342900" indent="-342900">
              <a:buChar char="•"/>
            </a:pPr>
            <a:r>
              <a:rPr lang="en-US" dirty="0"/>
              <a:t>Stretched elastic band</a:t>
            </a:r>
          </a:p>
          <a:p>
            <a:pPr marL="342900" indent="-342900">
              <a:buChar char="•"/>
            </a:pPr>
            <a:r>
              <a:rPr lang="en-US" dirty="0"/>
              <a:t>Burnt toast</a:t>
            </a:r>
          </a:p>
          <a:p>
            <a:pPr marL="342900" indent="-342900">
              <a:buChar char="•"/>
            </a:pPr>
            <a:r>
              <a:rPr lang="en-US" dirty="0"/>
              <a:t>Melted ice</a:t>
            </a:r>
          </a:p>
          <a:p>
            <a:endParaRPr lang="en-US" dirty="0"/>
          </a:p>
        </p:txBody>
      </p:sp>
      <p:sp>
        <p:nvSpPr>
          <p:cNvPr id="8" name="TextBox 7">
            <a:extLst>
              <a:ext uri="{FF2B5EF4-FFF2-40B4-BE49-F238E27FC236}">
                <a16:creationId xmlns:a16="http://schemas.microsoft.com/office/drawing/2014/main" id="{E3EB7ED4-B0BC-4D7E-B9F4-8A7062C891A5}"/>
              </a:ext>
            </a:extLst>
          </p:cNvPr>
          <p:cNvSpPr txBox="1"/>
          <p:nvPr/>
        </p:nvSpPr>
        <p:spPr>
          <a:xfrm>
            <a:off x="3683002" y="2451705"/>
            <a:ext cx="241604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8">
                  <a:extLst>
                    <a:ext uri="{A12FA001-AC4F-418D-AE19-62706E023703}">
                      <ahyp:hlinkClr xmlns:ahyp="http://schemas.microsoft.com/office/drawing/2018/hyperlinkcolor" xmlns="" val="tx"/>
                    </a:ext>
                  </a:extLst>
                </a:hlinkClick>
              </a:rPr>
              <a:t>CC BY-SA</a:t>
            </a:r>
            <a:r>
              <a:rPr lang="en-US" sz="700">
                <a:solidFill>
                  <a:srgbClr val="FFFFFF"/>
                </a:solidFill>
              </a:rPr>
              <a:t>.</a:t>
            </a:r>
          </a:p>
        </p:txBody>
      </p:sp>
      <p:sp>
        <p:nvSpPr>
          <p:cNvPr id="11" name="TextBox 10">
            <a:extLst>
              <a:ext uri="{FF2B5EF4-FFF2-40B4-BE49-F238E27FC236}">
                <a16:creationId xmlns:a16="http://schemas.microsoft.com/office/drawing/2014/main" id="{752BDD0C-EC00-4CBD-8094-9CF27A6ACAC9}"/>
              </a:ext>
            </a:extLst>
          </p:cNvPr>
          <p:cNvSpPr txBox="1"/>
          <p:nvPr/>
        </p:nvSpPr>
        <p:spPr>
          <a:xfrm>
            <a:off x="508207" y="2451705"/>
            <a:ext cx="254588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9">
                  <a:extLst>
                    <a:ext uri="{A12FA001-AC4F-418D-AE19-62706E023703}">
                      <ahyp:hlinkClr xmlns:ahyp="http://schemas.microsoft.com/office/drawing/2018/hyperlinkcolor" xmlns="" val="tx"/>
                    </a:ext>
                  </a:extLst>
                </a:hlinkClick>
              </a:rPr>
              <a:t>CC BY-SA-NC</a:t>
            </a:r>
            <a:r>
              <a:rPr lang="en-US" sz="700">
                <a:solidFill>
                  <a:srgbClr val="FFFFFF"/>
                </a:solidFill>
              </a:rPr>
              <a:t>.</a:t>
            </a:r>
          </a:p>
        </p:txBody>
      </p:sp>
    </p:spTree>
    <p:extLst>
      <p:ext uri="{BB962C8B-B14F-4D97-AF65-F5344CB8AC3E}">
        <p14:creationId xmlns:p14="http://schemas.microsoft.com/office/powerpoint/2010/main" val="72931469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09A1C012-8297-4361-ACE8-A2509FB189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Rectangle 25">
            <a:extLst>
              <a:ext uri="{FF2B5EF4-FFF2-40B4-BE49-F238E27FC236}">
                <a16:creationId xmlns:a16="http://schemas.microsoft.com/office/drawing/2014/main" id="{4AA13AD3-0A4F-475A-BEBB-DEEFF5C096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19" descr="Working space background">
            <a:extLst>
              <a:ext uri="{FF2B5EF4-FFF2-40B4-BE49-F238E27FC236}">
                <a16:creationId xmlns:a16="http://schemas.microsoft.com/office/drawing/2014/main" id="{68F5F5E3-4C93-403C-A9F6-75554AAD09D7}"/>
              </a:ext>
            </a:extLst>
          </p:cNvPr>
          <p:cNvPicPr>
            <a:picLocks noChangeAspect="1"/>
          </p:cNvPicPr>
          <p:nvPr/>
        </p:nvPicPr>
        <p:blipFill rotWithShape="1">
          <a:blip r:embed="rId2"/>
          <a:srcRect t="7905" r="-2" b="7698"/>
          <a:stretch/>
        </p:blipFill>
        <p:spPr>
          <a:xfrm>
            <a:off x="20" y="10"/>
            <a:ext cx="12191980" cy="6857990"/>
          </a:xfrm>
          <a:prstGeom prst="rect">
            <a:avLst/>
          </a:prstGeom>
        </p:spPr>
      </p:pic>
      <p:sp>
        <p:nvSpPr>
          <p:cNvPr id="28" name="Rectangle 27">
            <a:extLst>
              <a:ext uri="{FF2B5EF4-FFF2-40B4-BE49-F238E27FC236}">
                <a16:creationId xmlns:a16="http://schemas.microsoft.com/office/drawing/2014/main" id="{5816E978-1809-4EE5-9DFC-90ECA301A7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8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3">
            <a:extLst>
              <a:ext uri="{FF2B5EF4-FFF2-40B4-BE49-F238E27FC236}">
                <a16:creationId xmlns:a16="http://schemas.microsoft.com/office/drawing/2014/main" id="{85CC8962-D733-4AE5-8356-D39C1BCF08A8}"/>
              </a:ext>
            </a:extLst>
          </p:cNvPr>
          <p:cNvSpPr txBox="1">
            <a:spLocks/>
          </p:cNvSpPr>
          <p:nvPr/>
        </p:nvSpPr>
        <p:spPr>
          <a:xfrm>
            <a:off x="960120" y="3681454"/>
            <a:ext cx="10268712" cy="155089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a:lstStyle>
          <a:p>
            <a:pPr algn="ctr">
              <a:spcAft>
                <a:spcPts val="600"/>
              </a:spcAft>
            </a:pPr>
            <a:r>
              <a:rPr lang="en-US" sz="8800">
                <a:solidFill>
                  <a:srgbClr val="FFFFFF"/>
                </a:solidFill>
              </a:rPr>
              <a:t>Tasks</a:t>
            </a:r>
          </a:p>
        </p:txBody>
      </p:sp>
    </p:spTree>
    <p:extLst>
      <p:ext uri="{BB962C8B-B14F-4D97-AF65-F5344CB8AC3E}">
        <p14:creationId xmlns:p14="http://schemas.microsoft.com/office/powerpoint/2010/main" val="18513975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09A1C012-8297-4361-ACE8-A2509FB189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3" name="Rectangle 52">
            <a:extLst>
              <a:ext uri="{FF2B5EF4-FFF2-40B4-BE49-F238E27FC236}">
                <a16:creationId xmlns:a16="http://schemas.microsoft.com/office/drawing/2014/main" id="{4AA13AD3-0A4F-475A-BEBB-DEEFF5C096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52F9B1C2-7D20-4F91-A660-197C98B9A3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39445"/>
            <a:ext cx="6114985" cy="2298326"/>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3">
            <a:extLst>
              <a:ext uri="{FF2B5EF4-FFF2-40B4-BE49-F238E27FC236}">
                <a16:creationId xmlns:a16="http://schemas.microsoft.com/office/drawing/2014/main" id="{85CC8962-D733-4AE5-8356-D39C1BCF08A8}"/>
              </a:ext>
            </a:extLst>
          </p:cNvPr>
          <p:cNvSpPr txBox="1">
            <a:spLocks/>
          </p:cNvSpPr>
          <p:nvPr/>
        </p:nvSpPr>
        <p:spPr>
          <a:xfrm>
            <a:off x="960119" y="2100845"/>
            <a:ext cx="4670234" cy="197552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a:lstStyle>
          <a:p>
            <a:pPr>
              <a:spcAft>
                <a:spcPts val="600"/>
              </a:spcAft>
            </a:pPr>
            <a:r>
              <a:rPr lang="en-US"/>
              <a:t>Paddling</a:t>
            </a:r>
          </a:p>
        </p:txBody>
      </p:sp>
      <p:sp useBgFill="1">
        <p:nvSpPr>
          <p:cNvPr id="57" name="Rectangle 56">
            <a:extLst>
              <a:ext uri="{FF2B5EF4-FFF2-40B4-BE49-F238E27FC236}">
                <a16:creationId xmlns:a16="http://schemas.microsoft.com/office/drawing/2014/main" id="{A89C4E6E-ECA4-40E5-A54E-13E92B678E8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237771"/>
            <a:ext cx="6114982" cy="80935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picture containing text&#10;&#10;Description automatically generated">
            <a:extLst>
              <a:ext uri="{FF2B5EF4-FFF2-40B4-BE49-F238E27FC236}">
                <a16:creationId xmlns:a16="http://schemas.microsoft.com/office/drawing/2014/main" id="{9AD207AA-AF4D-4918-B6E2-2299515873E4}"/>
              </a:ext>
            </a:extLst>
          </p:cNvPr>
          <p:cNvPicPr>
            <a:picLocks noChangeAspect="1"/>
          </p:cNvPicPr>
          <p:nvPr/>
        </p:nvPicPr>
        <p:blipFill>
          <a:blip r:embed="rId2"/>
          <a:stretch>
            <a:fillRect/>
          </a:stretch>
        </p:blipFill>
        <p:spPr>
          <a:xfrm>
            <a:off x="5637016" y="1084768"/>
            <a:ext cx="6172545" cy="4674085"/>
          </a:xfrm>
          <a:prstGeom prst="rect">
            <a:avLst/>
          </a:prstGeom>
        </p:spPr>
      </p:pic>
    </p:spTree>
    <p:extLst>
      <p:ext uri="{BB962C8B-B14F-4D97-AF65-F5344CB8AC3E}">
        <p14:creationId xmlns:p14="http://schemas.microsoft.com/office/powerpoint/2010/main" val="36787956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09A1C012-8297-4361-ACE8-A2509FB189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4" name="Rectangle 63">
            <a:extLst>
              <a:ext uri="{FF2B5EF4-FFF2-40B4-BE49-F238E27FC236}">
                <a16:creationId xmlns:a16="http://schemas.microsoft.com/office/drawing/2014/main" id="{4AA13AD3-0A4F-475A-BEBB-DEEFF5C096C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3">
            <a:extLst>
              <a:ext uri="{FF2B5EF4-FFF2-40B4-BE49-F238E27FC236}">
                <a16:creationId xmlns:a16="http://schemas.microsoft.com/office/drawing/2014/main" id="{85CC8962-D733-4AE5-8356-D39C1BCF08A8}"/>
              </a:ext>
            </a:extLst>
          </p:cNvPr>
          <p:cNvSpPr txBox="1">
            <a:spLocks/>
          </p:cNvSpPr>
          <p:nvPr/>
        </p:nvSpPr>
        <p:spPr>
          <a:xfrm>
            <a:off x="960438" y="639763"/>
            <a:ext cx="6021207" cy="322738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a:lstStyle>
          <a:p>
            <a:pPr>
              <a:spcAft>
                <a:spcPts val="600"/>
              </a:spcAft>
            </a:pPr>
            <a:r>
              <a:rPr lang="en-US" sz="8800">
                <a:solidFill>
                  <a:schemeClr val="tx1"/>
                </a:solidFill>
              </a:rPr>
              <a:t>Snorkeling</a:t>
            </a:r>
          </a:p>
        </p:txBody>
      </p:sp>
      <p:sp>
        <p:nvSpPr>
          <p:cNvPr id="66" name="Rectangle 65">
            <a:extLst>
              <a:ext uri="{FF2B5EF4-FFF2-40B4-BE49-F238E27FC236}">
                <a16:creationId xmlns:a16="http://schemas.microsoft.com/office/drawing/2014/main" id="{5C60DF7C-88F0-40A5-96EC-BABE7A4A39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7534655"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 descr="Diagram&#10;&#10;Description automatically generated">
            <a:extLst>
              <a:ext uri="{FF2B5EF4-FFF2-40B4-BE49-F238E27FC236}">
                <a16:creationId xmlns:a16="http://schemas.microsoft.com/office/drawing/2014/main" id="{AA26629C-BDC4-4CA8-9874-273205E95530}"/>
              </a:ext>
            </a:extLst>
          </p:cNvPr>
          <p:cNvPicPr>
            <a:picLocks noChangeAspect="1"/>
          </p:cNvPicPr>
          <p:nvPr/>
        </p:nvPicPr>
        <p:blipFill rotWithShape="1">
          <a:blip r:embed="rId2"/>
          <a:srcRect r="4455" b="-165"/>
          <a:stretch/>
        </p:blipFill>
        <p:spPr>
          <a:xfrm>
            <a:off x="6830164" y="10"/>
            <a:ext cx="5553209" cy="6869305"/>
          </a:xfrm>
          <a:prstGeom prst="rect">
            <a:avLst/>
          </a:prstGeom>
        </p:spPr>
      </p:pic>
    </p:spTree>
    <p:extLst>
      <p:ext uri="{BB962C8B-B14F-4D97-AF65-F5344CB8AC3E}">
        <p14:creationId xmlns:p14="http://schemas.microsoft.com/office/powerpoint/2010/main" val="26376901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1D153959-30FA-4987-A094-7243641F47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3" name="Rectangle 72">
            <a:extLst>
              <a:ext uri="{FF2B5EF4-FFF2-40B4-BE49-F238E27FC236}">
                <a16:creationId xmlns:a16="http://schemas.microsoft.com/office/drawing/2014/main" id="{EB6D1D7F-141C-4D8E-BFBA-D95B68E163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close up of a rock wall&#10;&#10;Description automatically generated">
            <a:extLst>
              <a:ext uri="{FF2B5EF4-FFF2-40B4-BE49-F238E27FC236}">
                <a16:creationId xmlns:a16="http://schemas.microsoft.com/office/drawing/2014/main" id="{CB72AF08-50CC-472C-9B1A-B33395984B79}"/>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12800" r="8998"/>
          <a:stretch/>
        </p:blipFill>
        <p:spPr>
          <a:xfrm>
            <a:off x="1524" y="10"/>
            <a:ext cx="12188952" cy="6857990"/>
          </a:xfrm>
          <a:prstGeom prst="rect">
            <a:avLst/>
          </a:prstGeom>
        </p:spPr>
      </p:pic>
      <p:sp>
        <p:nvSpPr>
          <p:cNvPr id="75" name="Rectangle 74">
            <a:extLst>
              <a:ext uri="{FF2B5EF4-FFF2-40B4-BE49-F238E27FC236}">
                <a16:creationId xmlns:a16="http://schemas.microsoft.com/office/drawing/2014/main" id="{B7B54865-0417-4422-B63B-3E74C04CD74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664432"/>
            <a:ext cx="6096000" cy="20608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3">
            <a:extLst>
              <a:ext uri="{FF2B5EF4-FFF2-40B4-BE49-F238E27FC236}">
                <a16:creationId xmlns:a16="http://schemas.microsoft.com/office/drawing/2014/main" id="{85CC8962-D733-4AE5-8356-D39C1BCF08A8}"/>
              </a:ext>
            </a:extLst>
          </p:cNvPr>
          <p:cNvSpPr txBox="1">
            <a:spLocks/>
          </p:cNvSpPr>
          <p:nvPr/>
        </p:nvSpPr>
        <p:spPr>
          <a:xfrm>
            <a:off x="6677023" y="990599"/>
            <a:ext cx="4857751" cy="156398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a:lstStyle>
          <a:p>
            <a:pPr>
              <a:spcAft>
                <a:spcPts val="600"/>
              </a:spcAft>
            </a:pPr>
            <a:r>
              <a:rPr lang="en-US" kern="1200" cap="all" spc="120" baseline="0">
                <a:solidFill>
                  <a:schemeClr val="bg1"/>
                </a:solidFill>
                <a:latin typeface="+mj-lt"/>
                <a:ea typeface="+mj-ea"/>
                <a:cs typeface="+mj-cs"/>
              </a:rPr>
              <a:t>Diving</a:t>
            </a:r>
          </a:p>
        </p:txBody>
      </p:sp>
      <p:sp>
        <p:nvSpPr>
          <p:cNvPr id="77" name="Rectangle 76">
            <a:extLst>
              <a:ext uri="{FF2B5EF4-FFF2-40B4-BE49-F238E27FC236}">
                <a16:creationId xmlns:a16="http://schemas.microsoft.com/office/drawing/2014/main" id="{4815D795-EBA0-4245-89F8-B459481683F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2727295"/>
            <a:ext cx="6096000" cy="34563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2608E3C3-92F2-4B5A-9430-3F41C3C1F9E7}"/>
              </a:ext>
            </a:extLst>
          </p:cNvPr>
          <p:cNvSpPr>
            <a:spLocks noGrp="1"/>
          </p:cNvSpPr>
          <p:nvPr>
            <p:ph type="body" sz="half" idx="2"/>
          </p:nvPr>
        </p:nvSpPr>
        <p:spPr>
          <a:xfrm>
            <a:off x="6677024" y="3071909"/>
            <a:ext cx="4924426" cy="2795492"/>
          </a:xfrm>
        </p:spPr>
        <p:txBody>
          <a:bodyPr vert="horz" lIns="91440" tIns="45720" rIns="91440" bIns="45720" rtlCol="0">
            <a:normAutofit/>
          </a:bodyPr>
          <a:lstStyle/>
          <a:p>
            <a:pPr>
              <a:lnSpc>
                <a:spcPct val="91000"/>
              </a:lnSpc>
            </a:pPr>
            <a:r>
              <a:rPr lang="en-US" dirty="0"/>
              <a:t>Produce an information sheet for Year 4 about reversable and irreversible changes. Remember to include:</a:t>
            </a:r>
            <a:endParaRPr lang="en-US"/>
          </a:p>
          <a:p>
            <a:pPr marL="342900" indent="-342900">
              <a:lnSpc>
                <a:spcPct val="91000"/>
              </a:lnSpc>
              <a:buChar char="•"/>
            </a:pPr>
            <a:r>
              <a:rPr lang="en-US" dirty="0"/>
              <a:t>Definitions of reversable and irreversible changes</a:t>
            </a:r>
            <a:endParaRPr lang="en-US"/>
          </a:p>
          <a:p>
            <a:pPr marL="342900" indent="-342900">
              <a:lnSpc>
                <a:spcPct val="91000"/>
              </a:lnSpc>
              <a:buChar char="•"/>
            </a:pPr>
            <a:r>
              <a:rPr lang="en-US" dirty="0"/>
              <a:t>Examples</a:t>
            </a:r>
            <a:endParaRPr lang="en-US"/>
          </a:p>
        </p:txBody>
      </p:sp>
      <p:sp>
        <p:nvSpPr>
          <p:cNvPr id="5" name="TextBox 4">
            <a:extLst>
              <a:ext uri="{FF2B5EF4-FFF2-40B4-BE49-F238E27FC236}">
                <a16:creationId xmlns:a16="http://schemas.microsoft.com/office/drawing/2014/main" id="{8BB28762-5BB7-4C60-A85A-A16FE09484C6}"/>
              </a:ext>
            </a:extLst>
          </p:cNvPr>
          <p:cNvSpPr txBox="1"/>
          <p:nvPr/>
        </p:nvSpPr>
        <p:spPr>
          <a:xfrm>
            <a:off x="9901067" y="6657945"/>
            <a:ext cx="228940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xmlns=""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xmlns="" val="tx"/>
                    </a:ext>
                  </a:extLst>
                </a:hlinkClick>
              </a:rPr>
              <a:t>CC BY</a:t>
            </a:r>
            <a:r>
              <a:rPr lang="en-US" sz="700">
                <a:solidFill>
                  <a:srgbClr val="FFFFFF"/>
                </a:solidFill>
              </a:rPr>
              <a:t>.</a:t>
            </a:r>
          </a:p>
        </p:txBody>
      </p:sp>
    </p:spTree>
    <p:extLst>
      <p:ext uri="{BB962C8B-B14F-4D97-AF65-F5344CB8AC3E}">
        <p14:creationId xmlns:p14="http://schemas.microsoft.com/office/powerpoint/2010/main" val="3654646369"/>
      </p:ext>
    </p:extLst>
  </p:cSld>
  <p:clrMapOvr>
    <a:masterClrMapping/>
  </p:clrMapOvr>
  <p:timing>
    <p:tnLst>
      <p:par>
        <p:cTn id="1" dur="indefinite" restart="never" nodeType="tmRoot"/>
      </p:par>
    </p:tnLst>
  </p:timing>
</p:sld>
</file>

<file path=ppt/theme/theme1.xml><?xml version="1.0" encoding="utf-8"?>
<a:theme xmlns:a="http://schemas.openxmlformats.org/drawingml/2006/main" name="JuxtaposeVTI">
  <a:themeElements>
    <a:clrScheme name="AnalogousFromRegularSeed_2SEEDS">
      <a:dk1>
        <a:srgbClr val="000000"/>
      </a:dk1>
      <a:lt1>
        <a:srgbClr val="FFFFFF"/>
      </a:lt1>
      <a:dk2>
        <a:srgbClr val="1B2C2F"/>
      </a:dk2>
      <a:lt2>
        <a:srgbClr val="F0F0F3"/>
      </a:lt2>
      <a:accent1>
        <a:srgbClr val="A4A51E"/>
      </a:accent1>
      <a:accent2>
        <a:srgbClr val="D29135"/>
      </a:accent2>
      <a:accent3>
        <a:srgbClr val="79B12C"/>
      </a:accent3>
      <a:accent4>
        <a:srgbClr val="2564C8"/>
      </a:accent4>
      <a:accent5>
        <a:srgbClr val="413DDB"/>
      </a:accent5>
      <a:accent6>
        <a:srgbClr val="6D25C8"/>
      </a:accent6>
      <a:hlink>
        <a:srgbClr val="403FBF"/>
      </a:hlink>
      <a:folHlink>
        <a:srgbClr val="7F7F7F"/>
      </a:folHlink>
    </a:clrScheme>
    <a:fontScheme name="Custom 167">
      <a:majorFont>
        <a:latin typeface="Franklin Gothic Demi Cond"/>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uxtaposeVTI" id="{FBDCC3B4-6EA8-442A-B697-43C068E31FE3}" vid="{090F2E09-E4E2-4F71-A70E-279F5A0D9E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ccessed_x0020_by xmlns="b7193443-4924-4c98-83f1-322a08f13154">2021-01-29T00:00:00+00:00</Accessed_x0020_by>
  </documentManagement>
</p:properties>
</file>

<file path=customXml/itemProps1.xml><?xml version="1.0" encoding="utf-8"?>
<ds:datastoreItem xmlns:ds="http://schemas.openxmlformats.org/officeDocument/2006/customXml" ds:itemID="{1C03E4CF-2C57-46E7-95ED-6863267D9605}">
  <ds:schemaRefs>
    <ds:schemaRef ds:uri="http://schemas.microsoft.com/sharepoint/v3/contenttype/forms"/>
  </ds:schemaRefs>
</ds:datastoreItem>
</file>

<file path=customXml/itemProps2.xml><?xml version="1.0" encoding="utf-8"?>
<ds:datastoreItem xmlns:ds="http://schemas.openxmlformats.org/officeDocument/2006/customXml" ds:itemID="{0F249302-E306-4646-9F92-FA3B464A0C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B9E9368-2A86-4055-8ECF-3D38F29F5E1D}">
  <ds:schemaRefs>
    <ds:schemaRef ds:uri="http://purl.org/dc/dcmitype/"/>
    <ds:schemaRef ds:uri="http://schemas.microsoft.com/office/infopath/2007/PartnerControls"/>
    <ds:schemaRef ds:uri="http://purl.org/dc/elements/1.1/"/>
    <ds:schemaRef ds:uri="http://schemas.microsoft.com/office/2006/metadata/properties"/>
    <ds:schemaRef ds:uri="933c73ff-1f47-478d-836a-52d41c4c8390"/>
    <ds:schemaRef ds:uri="http://schemas.microsoft.com/office/2006/documentManagement/types"/>
    <ds:schemaRef ds:uri="http://purl.org/dc/terms/"/>
    <ds:schemaRef ds:uri="http://schemas.openxmlformats.org/package/2006/metadata/core-properties"/>
    <ds:schemaRef ds:uri="b7193443-4924-4c98-83f1-322a08f1315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71</TotalTime>
  <Words>363</Words>
  <Application>Microsoft Office PowerPoint</Application>
  <PresentationFormat>Widescreen</PresentationFormat>
  <Paragraphs>52</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 Light</vt:lpstr>
      <vt:lpstr>Franklin Gothic Demi Cond</vt:lpstr>
      <vt:lpstr>Franklin Gothic Medium</vt:lpstr>
      <vt:lpstr>Wingdings</vt:lpstr>
      <vt:lpstr>JuxtaposeVTI</vt:lpstr>
      <vt:lpstr>Science</vt:lpstr>
      <vt:lpstr>Video</vt:lpstr>
      <vt:lpstr>In order to change a material, we can...</vt:lpstr>
      <vt:lpstr>In order to change a material, we can...</vt:lpstr>
      <vt:lpstr>In order to change a material, we can...</vt:lpstr>
      <vt:lpstr>In order to change a material, we can...</vt:lpstr>
      <vt:lpstr>PowerPoint Presentation</vt:lpstr>
      <vt:lpstr>PowerPoint Presentation</vt:lpstr>
      <vt:lpstr>PowerPoint Presentation</vt:lpstr>
      <vt:lpstr>Reversible changes</vt:lpstr>
      <vt:lpstr>What reversible and irreversible changes can you see in this video? </vt:lpstr>
      <vt:lpstr>DO YOU THINK THESE CHANGES ARE REVERSIBLE OR IRREVERSIBLE?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Sutton</dc:creator>
  <cp:lastModifiedBy>John Sutton</cp:lastModifiedBy>
  <cp:revision>150</cp:revision>
  <dcterms:created xsi:type="dcterms:W3CDTF">2021-01-29T11:45:06Z</dcterms:created>
  <dcterms:modified xsi:type="dcterms:W3CDTF">2021-01-29T13:42:15Z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