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AD128-6D56-4FCE-89B7-0C1BDA249B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6965C1-48C9-4895-93CF-8922A5119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D43DD-B938-45B4-A1C5-DF5D3B598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109340-120B-4288-AAF3-22D534B6D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28F47-D706-4323-A71C-C56A9DF76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234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56252-1803-4022-8B39-1B9A2E12D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EACDE-3F53-4E74-8090-132B7E9F8F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7B4AA-0704-479C-9283-3142E2706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D77049-CBF1-41A0-BFD3-40884FFFF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F52E2-4551-41D1-A7D0-92AD2288A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7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5DD79-8C1B-4FA5-A4A0-4EB96937C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6C6B6-6C5B-4F06-8F5D-AABBC9FB67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774DF-6808-41F4-87CA-BF0EC4E0B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DB0EB-A763-4CF5-9570-0C95BD9C7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5AC764-86CB-4BFB-A349-A2004717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427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2A05C-00BC-4E07-9E74-86F76BA2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DE732-E301-4CF6-9AA6-E53B233174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BBE13A-6A99-4661-96EF-2583501E1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CBEAC8-FE10-4D69-ADCD-7F506E735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23958-6E70-43DC-B0EE-2C00910DC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63421-0C13-4B9A-B673-14E73CECA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23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4CEA8-CCF4-4BD5-AFA9-D8599BCD6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90E307-A1A0-424C-87AA-937902D260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6528B6-5C5C-4A8B-BF08-F0D815DE3B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4DD626-39FC-4B89-9175-CAC5233B85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F522AB-089D-475D-A222-42ED561E47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F1E234-78F0-4A53-A1CC-82FD960F9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E6FA78-67CF-4A32-A5C0-98D8277E0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E4006-0174-4855-9230-4BFE38B71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76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CD6F2-9FD2-4014-BDC0-308C29B3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DD5ABF-88E8-4160-BB91-FBF3D474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2FE518-015D-4989-BF5F-39D0D896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98F780-0F06-4538-BF01-162906E1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20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CA90CD-6C42-430B-8BA2-8316CBF81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6A7A29-56EC-46B3-92F1-0EEABCBEC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932FC0-544F-417C-8D51-EB15106AF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33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838A1-F6DF-4505-BA69-6D6BEA7CC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F405D-73DD-4A30-8184-433F9D3A84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737CC4-731C-412D-8E8D-497142386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AD5DFE-EAC6-413D-B9F9-DB4B95F08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81C508-FA33-465A-84B2-5393DA42D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E59BD6-AB6F-4D79-82E4-730FE4530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48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AFA33-ADA3-4EFA-9CC1-48A15AE9A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B733A1-499B-49FA-B8D9-FCD2858602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9419DB-E916-4FFE-A90A-A641B23B9D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36862-239A-4AB6-91CF-F22D4A6C4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AD777D-BAC2-4770-ACF6-2F91621F4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00E63A-CF18-461C-88A8-532E7B331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25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AA67B-261A-4E6E-BE16-D035D34A3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29DE9-C51D-4A1B-9605-B521C930A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3D31C-4C0A-4A00-8BC1-53406922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7560D-2F0D-43AA-90E0-34F48033A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D6AC5-5E5B-4CDE-AB47-6983C098D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63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003359-2078-400D-B805-5F2BA455E2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EF5FDC-87EB-406C-81F6-6E1F075C80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DC905-C69A-4AEB-9520-6E8E7F01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41CB0-6D18-42D4-8BB9-972725490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3BC0C-528D-4893-84A7-5DED6D286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75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8398D1-640F-49AE-9A45-D808F428B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963BF-56F6-4996-9EAF-4913EE3ED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21F4E-088D-4A5A-B659-583C7EF0D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A9DBD-45E7-4336-BD8F-AF769BCACB41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4B909-A075-420F-9C7C-32F012C984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D4035-230E-46E6-9908-9E964E29E2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0CC4-90DD-4928-830B-BBE3D80AA2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1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Quentin Blake Prints | Charlie and Chocolate Factory | Greetings ...">
            <a:extLst>
              <a:ext uri="{FF2B5EF4-FFF2-40B4-BE49-F238E27FC236}">
                <a16:creationId xmlns:a16="http://schemas.microsoft.com/office/drawing/2014/main" id="{008FDE85-97D3-4146-B7AA-6FA4AC2AD2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6" r="9089" b="15422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334E79-C280-443D-A8FB-1AA171FC9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Charlie and the Chocolate Factory Quiz!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834117-B1FF-40FB-8C5A-2C20F46EC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1224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0CF189-39B6-40AA-86E0-CF6A0C5FFF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805" r="9091" b="17653"/>
          <a:stretch/>
        </p:blipFill>
        <p:spPr>
          <a:xfrm>
            <a:off x="3893560" y="10"/>
            <a:ext cx="86695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D640E8-36F2-46FF-AA02-452B33258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endParaRPr lang="en-GB" sz="2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758F1-AF1B-4921-B4DF-2C181C3CE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700"/>
              <a:t>1. Who lives with Charlie?</a:t>
            </a:r>
          </a:p>
        </p:txBody>
      </p:sp>
    </p:spTree>
    <p:extLst>
      <p:ext uri="{BB962C8B-B14F-4D97-AF65-F5344CB8AC3E}">
        <p14:creationId xmlns:p14="http://schemas.microsoft.com/office/powerpoint/2010/main" val="1029469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7AC8343-5AA1-447A-B6A0-9B36261DD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692" r="27661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703F47-C7A7-46BF-B40C-24FBBE3B7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/>
              <a:t>Grandpa Joe, Grandma Josephine, Grandpa George, Grandma Georgina, Mr and Mrs Bucket and Charlie!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4358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C8A77-CF97-4F1A-8A05-FDFCDE7AD8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95" r="37519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C83E2E-C57B-421A-BBBB-40BF83F5F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endParaRPr lang="en-GB" sz="2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E7CA5-D4DE-4662-9A4C-CE68023CF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700"/>
              <a:t>2. What Job did Mr Bucket do?</a:t>
            </a:r>
          </a:p>
        </p:txBody>
      </p:sp>
    </p:spTree>
    <p:extLst>
      <p:ext uri="{BB962C8B-B14F-4D97-AF65-F5344CB8AC3E}">
        <p14:creationId xmlns:p14="http://schemas.microsoft.com/office/powerpoint/2010/main" val="22303158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3AB97C3-0D70-463C-BF19-F8F8DA1B0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352" r="23298" b="1739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B21B12-62C2-42D0-8B27-29D9CBA82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Toothpaste factory!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4946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1075B3-1959-4CEB-A839-405D0801E8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107" r="9087" b="6161"/>
          <a:stretch/>
        </p:blipFill>
        <p:spPr>
          <a:xfrm>
            <a:off x="4806272" y="804384"/>
            <a:ext cx="7385725" cy="584312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67CFB-60AC-44A1-9E13-2927B013E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3. What sort of things did they eat?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844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1BBA82-F709-41A7-A255-A891514B70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30"/>
          <a:stretch/>
        </p:blipFill>
        <p:spPr>
          <a:xfrm>
            <a:off x="-4" y="-6"/>
            <a:ext cx="12192000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9A41E3-8F5F-4294-A824-BAD033729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734174" cy="1325563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4" name="Content Placeholder 10">
            <a:extLst>
              <a:ext uri="{FF2B5EF4-FFF2-40B4-BE49-F238E27FC236}">
                <a16:creationId xmlns:a16="http://schemas.microsoft.com/office/drawing/2014/main" id="{9913A7B0-E5E9-463C-8171-13B1CF0B8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endParaRPr lang="en-US" sz="18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1217" y="267240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: Shape 15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B06BEB-E2D3-47B3-B433-845BF58B70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25" r="11528" b="5"/>
          <a:stretch/>
        </p:blipFill>
        <p:spPr>
          <a:xfrm>
            <a:off x="5925809" y="283700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9AE4F9-C873-4493-8714-11F2546205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324" r="3629" b="3"/>
          <a:stretch/>
        </p:blipFill>
        <p:spPr>
          <a:xfrm>
            <a:off x="8160603" y="2"/>
            <a:ext cx="4034316" cy="3486455"/>
          </a:xfrm>
          <a:custGeom>
            <a:avLst/>
            <a:gdLst/>
            <a:ahLst/>
            <a:cxnLst/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</p:spPr>
      </p:pic>
      <p:sp>
        <p:nvSpPr>
          <p:cNvPr id="26" name="Freeform: Shape 17">
            <a:extLst>
              <a:ext uri="{FF2B5EF4-FFF2-40B4-BE49-F238E27FC236}">
                <a16:creationId xmlns:a16="http://schemas.microsoft.com/office/drawing/2014/main" id="{4BFC77B5-F38E-4A7D-80BD-C3A10B717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64334" y="4032250"/>
            <a:ext cx="3227666" cy="2825750"/>
          </a:xfrm>
          <a:custGeom>
            <a:avLst/>
            <a:gdLst>
              <a:gd name="connsiteX0" fmla="*/ 1888600 w 3227666"/>
              <a:gd name="connsiteY0" fmla="*/ 0 h 2825750"/>
              <a:gd name="connsiteX1" fmla="*/ 3224042 w 3227666"/>
              <a:gd name="connsiteY1" fmla="*/ 553158 h 2825750"/>
              <a:gd name="connsiteX2" fmla="*/ 3227666 w 3227666"/>
              <a:gd name="connsiteY2" fmla="*/ 557146 h 2825750"/>
              <a:gd name="connsiteX3" fmla="*/ 3227666 w 3227666"/>
              <a:gd name="connsiteY3" fmla="*/ 2825750 h 2825750"/>
              <a:gd name="connsiteX4" fmla="*/ 250380 w 3227666"/>
              <a:gd name="connsiteY4" fmla="*/ 2825750 h 2825750"/>
              <a:gd name="connsiteX5" fmla="*/ 227944 w 3227666"/>
              <a:gd name="connsiteY5" fmla="*/ 2788819 h 2825750"/>
              <a:gd name="connsiteX6" fmla="*/ 0 w 3227666"/>
              <a:gd name="connsiteY6" fmla="*/ 1888600 h 2825750"/>
              <a:gd name="connsiteX7" fmla="*/ 1888600 w 3227666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27666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227666" y="557146"/>
                </a:lnTo>
                <a:lnTo>
                  <a:pt x="3227666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1C5DEC-DBD7-496E-A669-64BA53DBA9E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664" r="14792"/>
          <a:stretch/>
        </p:blipFill>
        <p:spPr>
          <a:xfrm>
            <a:off x="9129290" y="4197216"/>
            <a:ext cx="3062710" cy="2660795"/>
          </a:xfrm>
          <a:custGeom>
            <a:avLst/>
            <a:gdLst/>
            <a:ahLst/>
            <a:cxnLst/>
            <a:rect l="l" t="t" r="r" b="b"/>
            <a:pathLst>
              <a:path w="3062710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062710" y="639308"/>
                </a:lnTo>
                <a:lnTo>
                  <a:pt x="3062710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51342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67A7C4-B4C0-4247-B329-78F85D62B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11" r="13818" b="798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F0EB15-85E1-4251-A453-7EC53CE5D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4. What did Charlie really want to eat?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8930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D72A88-D3BD-4DC3-BE1A-D942AE7FA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" b="1107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5D5E9F-F79C-4527-BE71-6BC46456B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CHOCOLATE!!!!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9790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8B079D-53E8-473B-8BC4-F4FC6283F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13" t="9091" r="18663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CBEEBD-8588-4C42-A26C-F194ED298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5. When did Charlie get chocolate?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23360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943D785-7FFE-4346-8238-4576CED95E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528" r="13818" b="5563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2E9F8D-F886-429B-8DAB-F61AD8C56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On his birthday!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7617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DD0932-7DDB-42A0-B29B-106B869F39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468" r="2" b="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F268A-29DE-4969-9D13-B9B20615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6. What was close to Charlie’s house?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902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34EC6-46B9-48E5-9E33-85FB685E2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Chocolate Factory!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C477B-CC3D-4045-8A11-0DE4B023F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8BA76B-973C-497D-9585-4202429C5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75376"/>
            <a:ext cx="10987223" cy="501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32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5EEB81-1BAE-4B8E-A23D-B59608633D8C}"/>
</file>

<file path=customXml/itemProps2.xml><?xml version="1.0" encoding="utf-8"?>
<ds:datastoreItem xmlns:ds="http://schemas.openxmlformats.org/officeDocument/2006/customXml" ds:itemID="{006CB974-6EB7-42B0-ACE9-95423A19D9AD}"/>
</file>

<file path=customXml/itemProps3.xml><?xml version="1.0" encoding="utf-8"?>
<ds:datastoreItem xmlns:ds="http://schemas.openxmlformats.org/officeDocument/2006/customXml" ds:itemID="{68372B1E-1BA0-481E-BB6F-3C6C4DBE254D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92</Words>
  <Application>Microsoft Office PowerPoint</Application>
  <PresentationFormat>Widescreen</PresentationFormat>
  <Paragraphs>12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Charlie and the Chocolate Factory Quiz!</vt:lpstr>
      <vt:lpstr>PowerPoint Presentation</vt:lpstr>
      <vt:lpstr>Grandpa Joe, Grandma Josephine, Grandpa George, Grandma Georgina, Mr and Mrs Bucket and Charlie!</vt:lpstr>
      <vt:lpstr>PowerPoint Presentation</vt:lpstr>
      <vt:lpstr>Toothpaste factory!</vt:lpstr>
      <vt:lpstr>3. What sort of things did they eat?</vt:lpstr>
      <vt:lpstr>PowerPoint Presentation</vt:lpstr>
      <vt:lpstr>4. What did Charlie really want to eat?</vt:lpstr>
      <vt:lpstr>CHOCOLATE!!!!</vt:lpstr>
      <vt:lpstr>5. When did Charlie get chocolate?</vt:lpstr>
      <vt:lpstr>On his birthday!</vt:lpstr>
      <vt:lpstr>6. What was close to Charlie’s house?</vt:lpstr>
      <vt:lpstr>The Chocolate Factory!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Charlie and the Chocolate Factory Quiz!</dc:title>
  <dc:creator>jack gogarty</dc:creator>
  <cp:lastModifiedBy>jack gogarty</cp:lastModifiedBy>
  <cp:revision>1</cp:revision>
  <dcterms:created xsi:type="dcterms:W3CDTF">2020-06-16T14:28:23Z</dcterms:created>
  <dcterms:modified xsi:type="dcterms:W3CDTF">2020-06-16T14:29:56Z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