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00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07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14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73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70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839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952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45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16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3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3084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392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0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805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24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38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20FE5-23A0-413E-A25F-E7812B815239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7E632-CDFD-44E0-99AF-058B8C380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0048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8grkqt#:~:text=Rom%20and%20Romola%20explain%20that,frigidarium%2C%20a%20freezing%20cold%20bath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manbaths.co.uk/childrens-pages-roman-bathi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070" y="1214845"/>
            <a:ext cx="8144134" cy="3884710"/>
          </a:xfrm>
        </p:spPr>
        <p:txBody>
          <a:bodyPr/>
          <a:lstStyle/>
          <a:p>
            <a:pPr algn="l" fontAlgn="base"/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u="sng" dirty="0"/>
              <a:t>LO: To b</a:t>
            </a:r>
            <a:r>
              <a:rPr lang="en-GB" sz="4000" b="1" u="sng" dirty="0"/>
              <a:t>uild an overview of world history.</a:t>
            </a:r>
            <a:r>
              <a:rPr lang="en-GB" sz="4000" u="sng" dirty="0"/>
              <a:t> </a:t>
            </a:r>
            <a:r>
              <a:rPr lang="en-GB" sz="4000" u="sng" dirty="0" smtClean="0"/>
              <a:t/>
            </a:r>
            <a:br>
              <a:rPr lang="en-GB" sz="4000" u="sng" dirty="0" smtClean="0"/>
            </a:br>
            <a:r>
              <a:rPr lang="en-GB" sz="4000" u="sng" dirty="0" smtClean="0"/>
              <a:t>To </a:t>
            </a:r>
            <a:r>
              <a:rPr lang="en-GB" sz="4000" u="sng" dirty="0"/>
              <a:t>c</a:t>
            </a:r>
            <a:r>
              <a:rPr lang="en-GB" sz="4000" b="1" u="sng" dirty="0"/>
              <a:t>ommunicate historically.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GB" u="sng" dirty="0"/>
              <a:t> </a:t>
            </a:r>
            <a:r>
              <a:rPr lang="en-GB" sz="4000" u="sng" dirty="0"/>
              <a:t>C: Roman Baths.</a:t>
            </a:r>
          </a:p>
        </p:txBody>
      </p:sp>
    </p:spTree>
    <p:extLst>
      <p:ext uri="{BB962C8B-B14F-4D97-AF65-F5344CB8AC3E}">
        <p14:creationId xmlns:p14="http://schemas.microsoft.com/office/powerpoint/2010/main" val="302517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Enquiry Question: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3599316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dirty="0"/>
              <a:t>‘What did the Romans do for me?’</a:t>
            </a:r>
            <a:endParaRPr lang="en-GB" sz="4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083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Romans and their love of baths.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675450" cy="3599316"/>
          </a:xfrm>
        </p:spPr>
        <p:txBody>
          <a:bodyPr/>
          <a:lstStyle/>
          <a:p>
            <a:r>
              <a:rPr lang="en-US" dirty="0"/>
              <a:t>Romans were very clean. They loved nothing more than to spend the day bathing, washing and scrubbing. It was a social event.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593" y="2336873"/>
            <a:ext cx="5011647" cy="366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531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427256" cy="359931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Before the Romans arrived, the Celts were not as keen on being clean. They were too busy farming or fighting over tribes.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316" y="2681506"/>
            <a:ext cx="4551182" cy="291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49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2" y="2336873"/>
            <a:ext cx="4753828" cy="359931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When the Romans arrived, they introduced baths to Britain. These were like the sports centers we have today. To do this they had to introduce a pipe system – we had never had this before! Luckily, as we know, Britain had a lot of lead to make the pipes.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1337" y="2976018"/>
            <a:ext cx="4830148" cy="205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2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this video to find out more: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https://www.bbc.co.uk/bitesize/clips/z8grkqt#:~:text=Rom%20and%20Romola%20explain%20that,frigidarium%2C%20a%20freezing%20cold%20bath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96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read the information on this website to find out even more.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https://www.romanbaths.co.uk/childrens-pages-roman-bathing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718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words: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err="1"/>
              <a:t>Apodyterium</a:t>
            </a:r>
            <a:r>
              <a:rPr lang="en-GB" dirty="0"/>
              <a:t> (Changing Room).</a:t>
            </a:r>
          </a:p>
          <a:p>
            <a:pPr marL="0" indent="0">
              <a:buNone/>
            </a:pPr>
            <a:r>
              <a:rPr lang="en-GB" b="1" dirty="0"/>
              <a:t>Caldarium</a:t>
            </a:r>
            <a:r>
              <a:rPr lang="en-GB" dirty="0"/>
              <a:t> (Hot Room).</a:t>
            </a:r>
          </a:p>
          <a:p>
            <a:pPr marL="0" indent="0">
              <a:buNone/>
            </a:pPr>
            <a:r>
              <a:rPr lang="en-GB" b="1" dirty="0" err="1"/>
              <a:t>Tepidarium</a:t>
            </a:r>
            <a:r>
              <a:rPr lang="en-GB" dirty="0"/>
              <a:t> (Warm Room).</a:t>
            </a:r>
          </a:p>
          <a:p>
            <a:pPr marL="0" indent="0">
              <a:buNone/>
            </a:pPr>
            <a:r>
              <a:rPr lang="en-GB" b="1" dirty="0" err="1"/>
              <a:t>Laconicum</a:t>
            </a:r>
            <a:r>
              <a:rPr lang="en-GB" dirty="0"/>
              <a:t> (another Hot Room).</a:t>
            </a:r>
          </a:p>
          <a:p>
            <a:pPr marL="0" indent="0">
              <a:buNone/>
            </a:pPr>
            <a:r>
              <a:rPr lang="en-GB" b="1" dirty="0" err="1"/>
              <a:t>Natatio</a:t>
            </a:r>
            <a:r>
              <a:rPr lang="en-GB" dirty="0"/>
              <a:t> (Swimming Pool).</a:t>
            </a:r>
          </a:p>
        </p:txBody>
      </p:sp>
    </p:spTree>
    <p:extLst>
      <p:ext uri="{BB962C8B-B14F-4D97-AF65-F5344CB8AC3E}">
        <p14:creationId xmlns:p14="http://schemas.microsoft.com/office/powerpoint/2010/main" val="3979625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– draw a floor plan for a Roman bath.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134" y="2051073"/>
            <a:ext cx="6416357" cy="33925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99501" y="2525711"/>
            <a:ext cx="5492499" cy="175432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Paddling – Why were the baths so important to Romans?</a:t>
            </a:r>
            <a:endParaRPr lang="en-GB" sz="2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Snorkeling – What made bathing so important in Roman Britain?</a:t>
            </a:r>
            <a:endParaRPr lang="en-GB" sz="2800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solidFill>
                  <a:srgbClr val="FF0000"/>
                </a:solidFill>
                <a:latin typeface="Comic Sans MS" panose="030F0702030302020204" pitchFamily="66" charset="0"/>
                <a:ea typeface="Cambria" panose="02040503050406030204" pitchFamily="18" charset="0"/>
                <a:cs typeface="Arial" panose="020B0604020202020204" pitchFamily="34" charset="0"/>
              </a:rPr>
              <a:t>Diving – What do you think the Celts thought of the Roman baths?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364426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6156C696-1963-4E96-9D5C-C25B09E502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4FC532-8AE7-4163-AEC5-FEA7CAF646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5652F3-62E1-438E-8F82-646FC3855F5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21</TotalTime>
  <Words>206</Words>
  <Application>Microsoft Office PowerPoint</Application>
  <PresentationFormat>Widescreen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Cambria</vt:lpstr>
      <vt:lpstr>Comic Sans MS</vt:lpstr>
      <vt:lpstr>Times New Roman</vt:lpstr>
      <vt:lpstr>Trebuchet MS</vt:lpstr>
      <vt:lpstr>Berlin</vt:lpstr>
      <vt:lpstr>   LO: To build an overview of world history.  To communicate historically.  C: Roman Baths.</vt:lpstr>
      <vt:lpstr>Enquiry Question:</vt:lpstr>
      <vt:lpstr>Romans and their love of baths.</vt:lpstr>
      <vt:lpstr>PowerPoint Presentation</vt:lpstr>
      <vt:lpstr>PowerPoint Presentation</vt:lpstr>
      <vt:lpstr>Watch this video to find out more:</vt:lpstr>
      <vt:lpstr>Now read the information on this website to find out even more. </vt:lpstr>
      <vt:lpstr>Key words:</vt:lpstr>
      <vt:lpstr>Task – draw a floor plan for a Roman bath.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 C:</dc:title>
  <dc:creator>Rachael Norman</dc:creator>
  <cp:lastModifiedBy>Rachael Norman</cp:lastModifiedBy>
  <cp:revision>4</cp:revision>
  <dcterms:created xsi:type="dcterms:W3CDTF">2020-12-07T16:44:17Z</dcterms:created>
  <dcterms:modified xsi:type="dcterms:W3CDTF">2021-12-02T14:04:01Z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