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4" r:id="rId2"/>
    <p:sldId id="275" r:id="rId3"/>
    <p:sldId id="276" r:id="rId4"/>
    <p:sldId id="277" r:id="rId5"/>
    <p:sldId id="278" r:id="rId6"/>
    <p:sldId id="27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72"/>
    <p:restoredTop sz="94648"/>
  </p:normalViewPr>
  <p:slideViewPr>
    <p:cSldViewPr snapToGrid="0" snapToObjects="1">
      <p:cViewPr varScale="1">
        <p:scale>
          <a:sx n="69" d="100"/>
          <a:sy n="69" d="100"/>
        </p:scale>
        <p:origin x="6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the-eye.eu/public/Books/Bibliotik/G/Germs%20Are%20Not%20for%20Sharing%20-%20Elizabeth%20Verdick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88182"/>
          </a:xfrm>
        </p:spPr>
        <p:txBody>
          <a:bodyPr>
            <a:normAutofit fontScale="90000"/>
          </a:bodyPr>
          <a:lstStyle/>
          <a:p>
            <a:r>
              <a:rPr lang="en-GB" sz="4800" dirty="0" smtClean="0"/>
              <a:t>LO: I know how to keep myself clean and healthy and understand how germs can cause illness.</a:t>
            </a:r>
            <a:br>
              <a:rPr lang="en-GB" sz="4800" dirty="0" smtClean="0"/>
            </a:br>
            <a:r>
              <a:rPr lang="en-GB" sz="4800" dirty="0" smtClean="0"/>
              <a:t>I know that household products including medicine can be harmful if not used properly.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24581"/>
            <a:ext cx="9144000" cy="1246909"/>
          </a:xfrm>
        </p:spPr>
        <p:txBody>
          <a:bodyPr>
            <a:normAutofit/>
          </a:bodyPr>
          <a:lstStyle/>
          <a:p>
            <a:r>
              <a:rPr lang="en-GB" dirty="0" smtClean="0"/>
              <a:t>C:Healthy 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484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Open My Mind: Why do we need to keep ourselves clean?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Personal hygiene is important to keep us healthy.  </a:t>
            </a:r>
          </a:p>
          <a:p>
            <a:pPr marL="0" indent="0">
              <a:buNone/>
            </a:pPr>
            <a:r>
              <a:rPr lang="en-GB" dirty="0" smtClean="0"/>
              <a:t>How to these items help keep us healthy?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5573"/>
          <a:stretch/>
        </p:blipFill>
        <p:spPr>
          <a:xfrm>
            <a:off x="678481" y="2890982"/>
            <a:ext cx="3981655" cy="32859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859" y="2902339"/>
            <a:ext cx="5604881" cy="327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726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germs and how are they spread?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Read story: Germs are not for </a:t>
            </a:r>
            <a:r>
              <a:rPr lang="en-GB" dirty="0" smtClean="0"/>
              <a:t>sharing</a:t>
            </a:r>
            <a:endParaRPr lang="en-GB" dirty="0" smtClean="0"/>
          </a:p>
          <a:p>
            <a:pPr marL="0" indent="0">
              <a:buNone/>
            </a:pPr>
            <a:r>
              <a:rPr lang="en-GB" dirty="0">
                <a:hlinkClick r:id="rId2"/>
              </a:rPr>
              <a:t>Germs Are Not for Sharing (the-eye.eu</a:t>
            </a:r>
            <a:r>
              <a:rPr lang="en-GB" dirty="0" smtClean="0">
                <a:hlinkClick r:id="rId2"/>
              </a:rPr>
              <a:t>)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3208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3490"/>
            <a:ext cx="10515600" cy="1007197"/>
          </a:xfrm>
        </p:spPr>
        <p:txBody>
          <a:bodyPr>
            <a:noAutofit/>
          </a:bodyPr>
          <a:lstStyle/>
          <a:p>
            <a:r>
              <a:rPr lang="en-GB" sz="3200" dirty="0" smtClean="0"/>
              <a:t>How can we stay safe at home?</a:t>
            </a:r>
            <a:br>
              <a:rPr lang="en-GB" sz="3200" dirty="0" smtClean="0"/>
            </a:br>
            <a:r>
              <a:rPr lang="en-GB" sz="3200" dirty="0" smtClean="0"/>
              <a:t>We use many products to keep ourselves and our houses clean. But are they all safe for us to touch? </a:t>
            </a:r>
            <a:endParaRPr lang="en-GB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8754" y="2030448"/>
            <a:ext cx="3391074" cy="14478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925"/>
          <a:stretch/>
        </p:blipFill>
        <p:spPr>
          <a:xfrm>
            <a:off x="7342910" y="2030448"/>
            <a:ext cx="2296030" cy="34374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6797" y="1891903"/>
            <a:ext cx="3016027" cy="45352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40960"/>
          <a:stretch/>
        </p:blipFill>
        <p:spPr>
          <a:xfrm>
            <a:off x="9839026" y="2305464"/>
            <a:ext cx="2050850" cy="31624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756" y="3730851"/>
            <a:ext cx="3863320" cy="240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55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 me learn: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Look at the following household items.</a:t>
            </a:r>
          </a:p>
          <a:p>
            <a:endParaRPr lang="en-GB" dirty="0"/>
          </a:p>
          <a:p>
            <a:r>
              <a:rPr lang="en-GB" dirty="0" smtClean="0"/>
              <a:t>Where in the home would you find them?</a:t>
            </a:r>
          </a:p>
          <a:p>
            <a:r>
              <a:rPr lang="en-GB" dirty="0" smtClean="0"/>
              <a:t>Are they safe or not safe?</a:t>
            </a:r>
          </a:p>
          <a:p>
            <a:endParaRPr lang="en-GB" dirty="0"/>
          </a:p>
          <a:p>
            <a:r>
              <a:rPr lang="en-GB" dirty="0" smtClean="0"/>
              <a:t>Decide where in the house you would find/use them and then sort them into two groups. Safe and not safe.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2041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129716"/>
            <a:ext cx="6049818" cy="63282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820" y="129717"/>
            <a:ext cx="6152740" cy="632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47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134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LO: I know how to keep myself clean and healthy and understand how germs can cause illness. I know that household products including medicine can be harmful if not used properly.</vt:lpstr>
      <vt:lpstr>Open My Mind: Why do we need to keep ourselves clean?</vt:lpstr>
      <vt:lpstr>What are germs and how are they spread?</vt:lpstr>
      <vt:lpstr>How can we stay safe at home? We use many products to keep ourselves and our houses clean. But are they all safe for us to touch? </vt:lpstr>
      <vt:lpstr>Let me learn: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Sophie Corah</cp:lastModifiedBy>
  <cp:revision>14</cp:revision>
  <dcterms:created xsi:type="dcterms:W3CDTF">2018-08-01T14:47:16Z</dcterms:created>
  <dcterms:modified xsi:type="dcterms:W3CDTF">2021-03-15T15:19:55Z</dcterms:modified>
</cp:coreProperties>
</file>