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0" r:id="rId2"/>
    <p:sldId id="312" r:id="rId3"/>
    <p:sldId id="281" r:id="rId4"/>
    <p:sldId id="284" r:id="rId5"/>
    <p:sldId id="282" r:id="rId6"/>
    <p:sldId id="31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0018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74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7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48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1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765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64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278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54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97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912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87F158F-E58D-4E46-9E24-D375E35CD93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75BFA-D1BF-435E-92C8-FDAC4A24CEE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8798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m4a"/><Relationship Id="rId7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5" Type="http://schemas.microsoft.com/office/2007/relationships/media" Target="../media/media5.m4a"/><Relationship Id="rId4" Type="http://schemas.openxmlformats.org/officeDocument/2006/relationships/audio" Target="../media/media4.m4a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What is a limerick?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183665"/>
            <a:ext cx="10058400" cy="402336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all limericks need to have?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ideas did you have for your own limericks?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1818" y="286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5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4559" y="191589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What is a limerick?</a:t>
            </a:r>
          </a:p>
        </p:txBody>
      </p:sp>
      <p:pic>
        <p:nvPicPr>
          <p:cNvPr id="5" name="Picture 2" descr="Image result for limerick post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" t="6251" r="5325" b="7212"/>
          <a:stretch/>
        </p:blipFill>
        <p:spPr bwMode="auto">
          <a:xfrm>
            <a:off x="3071191" y="1825785"/>
            <a:ext cx="5905402" cy="442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5564" y="3255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1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7177" y="345363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My Limericks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5204" y="4202724"/>
            <a:ext cx="4802587" cy="388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  <a:latin typeface="Comic Sans MS" panose="030F0702030302020204" pitchFamily="66" charset="0"/>
              </a:rPr>
              <a:t>There once was a gargantuan tree,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  <a:latin typeface="Comic Sans MS" panose="030F0702030302020204" pitchFamily="66" charset="0"/>
              </a:rPr>
              <a:t>As tall as a skyscraper can be,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  <a:latin typeface="Comic Sans MS" panose="030F0702030302020204" pitchFamily="66" charset="0"/>
              </a:rPr>
              <a:t>His golden leaves fell down,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  <a:latin typeface="Comic Sans MS" panose="030F0702030302020204" pitchFamily="66" charset="0"/>
              </a:rPr>
              <a:t>And blew around the town,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  <a:latin typeface="Comic Sans MS" panose="030F0702030302020204" pitchFamily="66" charset="0"/>
              </a:rPr>
              <a:t>Blocking my view so I couldn’t see!</a:t>
            </a:r>
          </a:p>
          <a:p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786656" y="4160976"/>
            <a:ext cx="6405344" cy="23852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There was a sloth hanging upside down,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His tangled fur was chocolate brown,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He stretched his strong arm out,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But fell down with a shout, 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Which left his mud brown face with a frown. </a:t>
            </a:r>
          </a:p>
          <a:p>
            <a:pPr marL="0" indent="0">
              <a:buNone/>
            </a:pPr>
            <a:endParaRPr lang="en-GB" i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/>
          <a:srcRect l="40897" t="36339" r="5892" b="26696"/>
          <a:stretch/>
        </p:blipFill>
        <p:spPr>
          <a:xfrm>
            <a:off x="155204" y="1838234"/>
            <a:ext cx="5834741" cy="22788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11207" y="2364838"/>
            <a:ext cx="5525589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What do you think about them?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Do they have all the features of a limerick?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Can you identify them?</a:t>
            </a: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4037" y="308409"/>
            <a:ext cx="406400" cy="4064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14618" y="5150418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46691" y="513425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88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07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64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775" y="2698453"/>
            <a:ext cx="11062252" cy="3645054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Write your own limericks about the rainforest / rainforest animals.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You may wish to jot down ideas on whiteboards while you are experimenting with syllables / rhyming, but I am expecting </a:t>
            </a:r>
            <a:r>
              <a:rPr lang="en-GB" sz="2000" b="1" u="sng" dirty="0">
                <a:latin typeface="Comic Sans MS" panose="030F0702030302020204" pitchFamily="66" charset="0"/>
              </a:rPr>
              <a:t>at least 1</a:t>
            </a:r>
            <a:r>
              <a:rPr lang="en-GB" sz="2000" dirty="0">
                <a:latin typeface="Comic Sans MS" panose="030F0702030302020204" pitchFamily="66" charset="0"/>
              </a:rPr>
              <a:t> limerick sent on Teams by the end of the day.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Make sure you are using impressive vocabulary!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If you have finished writing your limerick, use the checklist for writing limericks and 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check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that you have included all of the features.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40897" t="36339" r="5892" b="26696"/>
          <a:stretch/>
        </p:blipFill>
        <p:spPr>
          <a:xfrm>
            <a:off x="2847703" y="70766"/>
            <a:ext cx="6496594" cy="253735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8618" y="28863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88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Image result for rainforest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4037" y="2794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result for rainforest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"/>
            <a:ext cx="12192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28972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1401</TotalTime>
  <Words>208</Words>
  <Application>Microsoft Office PowerPoint</Application>
  <PresentationFormat>Widescreen</PresentationFormat>
  <Paragraphs>25</Paragraphs>
  <Slides>6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Calibri Light</vt:lpstr>
      <vt:lpstr>Comic Sans MS</vt:lpstr>
      <vt:lpstr>Retrospect</vt:lpstr>
      <vt:lpstr>What is a limerick?</vt:lpstr>
      <vt:lpstr>What is a limerick?</vt:lpstr>
      <vt:lpstr>My Limericks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2021-02-01T10:30:00Z</dcterms:created>
  <dcterms:modified xsi:type="dcterms:W3CDTF">2021-02-02T09:51:59Z</dcterms:modified>
</cp:coreProperties>
</file>