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11"/>
  </p:notesMasterIdLst>
  <p:sldIdLst>
    <p:sldId id="259" r:id="rId5"/>
    <p:sldId id="256" r:id="rId6"/>
    <p:sldId id="257" r:id="rId7"/>
    <p:sldId id="267" r:id="rId8"/>
    <p:sldId id="266" r:id="rId9"/>
    <p:sldId id="258" r:id="rId10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2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26149-32A6-4CC9-8D2E-D513AC250C6A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686A4-5953-4B1D-868C-A6E172EE9D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7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686A4-5953-4B1D-868C-A6E172EE9D0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91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347348-7E31-4553-B3C0-788D5A72CA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61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7F320-E3E7-4615-876F-97B906BDF0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3622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827C61-9336-4C08-AC96-E1DD757159B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522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86A5A-D034-4D52-950E-234C7382061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437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5FADC8-F858-4500-A48B-BE1E7E55AC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9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9D59A-321F-4DA2-8002-C957B876BA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8121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4B5F6-54F2-4155-9FA0-D854EC3847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0913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E770B-18C0-426F-A202-65EA19F4BF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245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1823A-260A-48EE-A6C8-1FC8EB5564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98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1BCC1-D401-453B-9FFE-3866597CA5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6216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88D8E-5B39-4E69-AA18-3C07D31C3C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600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6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7424F0E-DB5B-4932-AEF3-003901ED34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87" r:id="rId2"/>
    <p:sldLayoutId id="2147483796" r:id="rId3"/>
    <p:sldLayoutId id="2147483788" r:id="rId4"/>
    <p:sldLayoutId id="2147483797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bbc.co.uk/programmes/p02mww9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bbc.co.uk/programmes/p02mww9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7704" y="404664"/>
            <a:ext cx="5292080" cy="96624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smtClean="0">
                <a:latin typeface="Comic Sans MS" pitchFamily="66" charset="0"/>
              </a:rPr>
              <a:t>The Easter Story.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556792"/>
            <a:ext cx="4807030" cy="45365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560" y="692696"/>
            <a:ext cx="8136904" cy="11795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Remind the children of the 3 key dates and stories of the Easter.</a:t>
            </a:r>
            <a:endParaRPr lang="en-GB" sz="4000" b="1" dirty="0" smtClean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06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Retell the three stories using:</a:t>
            </a:r>
          </a:p>
          <a:p>
            <a:pPr algn="ctr"/>
            <a:r>
              <a:rPr lang="en-GB" sz="3600" dirty="0" smtClean="0"/>
              <a:t>- Matthew 21: 7-11</a:t>
            </a:r>
          </a:p>
          <a:p>
            <a:pPr algn="ctr"/>
            <a:r>
              <a:rPr lang="en-GB" sz="3600" dirty="0" smtClean="0"/>
              <a:t>- Luke 23: 13-25, 32-48</a:t>
            </a:r>
          </a:p>
          <a:p>
            <a:pPr algn="ctr"/>
            <a:r>
              <a:rPr lang="en-GB" sz="3600" dirty="0" smtClean="0"/>
              <a:t>- Luke 24: 1-12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8136904" cy="11795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Let’s meet Nathan and Lara...</a:t>
            </a:r>
            <a:endParaRPr lang="en-GB" sz="4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827584" y="587727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smtClean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www.bbc.co.uk/programmes/p02mww94</a:t>
            </a:r>
            <a:endParaRPr lang="en-US" sz="3200" u="sng" dirty="0" smtClean="0">
              <a:solidFill>
                <a:srgbClr val="0000FF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916832"/>
            <a:ext cx="6984776" cy="36075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755576" y="764704"/>
            <a:ext cx="8136904" cy="11795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This time, as you watch you will have a focus question which you need to take notes on.</a:t>
            </a:r>
            <a:endParaRPr lang="en-GB" sz="4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827584" y="587727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smtClean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www.bbc.co.uk/programmes/p02mww94</a:t>
            </a:r>
            <a:endParaRPr lang="en-US" sz="3200" u="sng" dirty="0" smtClean="0">
              <a:solidFill>
                <a:srgbClr val="0000FF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916832"/>
            <a:ext cx="6984776" cy="360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4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3212976"/>
            <a:ext cx="8136904" cy="11795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latin typeface="Comic Sans MS" pitchFamily="66" charset="0"/>
              </a:rPr>
              <a:t>Can you create a freeze frame showing how Lara and Nathan are feeling on each of these days?</a:t>
            </a:r>
            <a:br>
              <a:rPr lang="en-GB" b="1" dirty="0" smtClean="0">
                <a:latin typeface="Comic Sans MS" pitchFamily="66" charset="0"/>
              </a:rPr>
            </a:br>
            <a:r>
              <a:rPr lang="en-GB" b="1" dirty="0" smtClean="0">
                <a:latin typeface="Comic Sans MS" pitchFamily="66" charset="0"/>
              </a:rPr>
              <a:t> (we will get photographed)</a:t>
            </a:r>
            <a:endParaRPr lang="en-GB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1124744"/>
            <a:ext cx="8136904" cy="117951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1" dirty="0">
                <a:latin typeface="Comic Sans MS" pitchFamily="66" charset="0"/>
              </a:rPr>
              <a:t>Underneath the photographed freeze frame(s), </a:t>
            </a:r>
            <a:r>
              <a:rPr lang="en-GB" sz="3200" b="1" dirty="0" smtClean="0">
                <a:latin typeface="Comic Sans MS" pitchFamily="66" charset="0"/>
              </a:rPr>
              <a:t>write </a:t>
            </a:r>
            <a:r>
              <a:rPr lang="en-GB" sz="3200" b="1" dirty="0">
                <a:latin typeface="Comic Sans MS" pitchFamily="66" charset="0"/>
              </a:rPr>
              <a:t>a short paragraph showing how the character is feeling and why, e.g. Nathan/Lara is feeling…because </a:t>
            </a:r>
            <a:endParaRPr lang="en-GB" sz="2800" b="1" dirty="0" smtClean="0"/>
          </a:p>
        </p:txBody>
      </p:sp>
      <p:sp>
        <p:nvSpPr>
          <p:cNvPr id="4" name="Oval Callout 3"/>
          <p:cNvSpPr/>
          <p:nvPr/>
        </p:nvSpPr>
        <p:spPr>
          <a:xfrm>
            <a:off x="1619672" y="2492896"/>
            <a:ext cx="6264696" cy="3528392"/>
          </a:xfrm>
          <a:prstGeom prst="wedgeEllipseCallout">
            <a:avLst>
              <a:gd name="adj1" fmla="val -52206"/>
              <a:gd name="adj2" fmla="val 53266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D57D81-0DA0-43FC-BEE5-A9835831FC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AC2CDC-145F-4125-ABBD-ADEF5BDB402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5FA9503-B3D5-44F3-97D3-410BC7BFB4EE}"/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107</TotalTime>
  <Words>113</Words>
  <Application>Microsoft Office PowerPoint</Application>
  <PresentationFormat>On-screen Show (4:3)</PresentationFormat>
  <Paragraphs>13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Comic Sans MS</vt:lpstr>
      <vt:lpstr>Arial</vt:lpstr>
      <vt:lpstr>Constantia</vt:lpstr>
      <vt:lpstr>Wingdings 2</vt:lpstr>
      <vt:lpstr>Calibri</vt:lpstr>
      <vt:lpstr>Paper</vt:lpstr>
      <vt:lpstr>The Easter Story.</vt:lpstr>
      <vt:lpstr>Remind the children of the 3 key dates and stories of the Easter.</vt:lpstr>
      <vt:lpstr>Let’s meet Nathan and Lara...</vt:lpstr>
      <vt:lpstr>This time, as you watch you will have a focus question which you need to take notes on.</vt:lpstr>
      <vt:lpstr>Can you create a freeze frame showing how Lara and Nathan are feeling on each of these days?  (we will get photographed)</vt:lpstr>
      <vt:lpstr>Underneath the photographed freeze frame(s), write a short paragraph showing how the character is feeling and why, e.g. Nathan/Lara is feeling…because </vt:lpstr>
    </vt:vector>
  </TitlesOfParts>
  <Company>3081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Easter Story.</dc:title>
  <dc:creator>DRH</dc:creator>
  <cp:lastModifiedBy>Sophie George</cp:lastModifiedBy>
  <cp:revision>8</cp:revision>
  <dcterms:created xsi:type="dcterms:W3CDTF">2007-03-13T21:23:45Z</dcterms:created>
  <dcterms:modified xsi:type="dcterms:W3CDTF">2021-03-07T10:36:48Z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4" name="Date">
    <vt:filetime>2021-03-07T10:35:00Z</vt:filetime>
  </property>
</Properties>
</file>