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sa Smith" initials="LS" lastIdx="2" clrIdx="0">
    <p:extLst>
      <p:ext uri="{19B8F6BF-5375-455C-9EA6-DF929625EA0E}">
        <p15:presenceInfo xmlns:p15="http://schemas.microsoft.com/office/powerpoint/2012/main" userId="S::Lisa.Smith@berkshire.nhs.uk::7f2a9096-924f-49b0-a181-36ed68d8e1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E2FAF5-1F51-4C44-890F-D97037B02864}" v="3" dt="2021-12-16T12:43:37.1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660"/>
  </p:normalViewPr>
  <p:slideViewPr>
    <p:cSldViewPr snapToGrid="0">
      <p:cViewPr varScale="1">
        <p:scale>
          <a:sx n="66" d="100"/>
          <a:sy n="66" d="100"/>
        </p:scale>
        <p:origin x="59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Smith" userId="7f2a9096-924f-49b0-a181-36ed68d8e117" providerId="ADAL" clId="{D9E2FAF5-1F51-4C44-890F-D97037B02864}"/>
    <pc:docChg chg="undo custSel addSld modSld">
      <pc:chgData name="Lisa Smith" userId="7f2a9096-924f-49b0-a181-36ed68d8e117" providerId="ADAL" clId="{D9E2FAF5-1F51-4C44-890F-D97037B02864}" dt="2021-12-16T13:00:19.718" v="1359" actId="313"/>
      <pc:docMkLst>
        <pc:docMk/>
      </pc:docMkLst>
      <pc:sldChg chg="modSp mod">
        <pc:chgData name="Lisa Smith" userId="7f2a9096-924f-49b0-a181-36ed68d8e117" providerId="ADAL" clId="{D9E2FAF5-1F51-4C44-890F-D97037B02864}" dt="2021-12-14T11:49:37.062" v="296" actId="20577"/>
        <pc:sldMkLst>
          <pc:docMk/>
          <pc:sldMk cId="1019158170" sldId="256"/>
        </pc:sldMkLst>
        <pc:spChg chg="mod">
          <ac:chgData name="Lisa Smith" userId="7f2a9096-924f-49b0-a181-36ed68d8e117" providerId="ADAL" clId="{D9E2FAF5-1F51-4C44-890F-D97037B02864}" dt="2021-12-14T11:49:37.062" v="296" actId="20577"/>
          <ac:spMkLst>
            <pc:docMk/>
            <pc:sldMk cId="1019158170" sldId="256"/>
            <ac:spMk id="2" creationId="{6891D72D-A6FA-48B6-BB1F-C9D5C4B84AF9}"/>
          </ac:spMkLst>
        </pc:spChg>
      </pc:sldChg>
      <pc:sldChg chg="addSp delSp modSp mod setBg">
        <pc:chgData name="Lisa Smith" userId="7f2a9096-924f-49b0-a181-36ed68d8e117" providerId="ADAL" clId="{D9E2FAF5-1F51-4C44-890F-D97037B02864}" dt="2021-12-14T11:53:12.939" v="373" actId="26606"/>
        <pc:sldMkLst>
          <pc:docMk/>
          <pc:sldMk cId="3807796463" sldId="257"/>
        </pc:sldMkLst>
        <pc:spChg chg="mod">
          <ac:chgData name="Lisa Smith" userId="7f2a9096-924f-49b0-a181-36ed68d8e117" providerId="ADAL" clId="{D9E2FAF5-1F51-4C44-890F-D97037B02864}" dt="2021-12-14T11:53:12.939" v="373" actId="26606"/>
          <ac:spMkLst>
            <pc:docMk/>
            <pc:sldMk cId="3807796463" sldId="257"/>
            <ac:spMk id="2" creationId="{375D5B23-5FC7-40CE-8223-E5A7185C9822}"/>
          </ac:spMkLst>
        </pc:spChg>
        <pc:spChg chg="del mod">
          <ac:chgData name="Lisa Smith" userId="7f2a9096-924f-49b0-a181-36ed68d8e117" providerId="ADAL" clId="{D9E2FAF5-1F51-4C44-890F-D97037B02864}" dt="2021-12-14T11:50:41.749" v="306" actId="478"/>
          <ac:spMkLst>
            <pc:docMk/>
            <pc:sldMk cId="3807796463" sldId="257"/>
            <ac:spMk id="3" creationId="{92097DCF-AA50-4F4A-BE6F-B36C200DFDB7}"/>
          </ac:spMkLst>
        </pc:spChg>
        <pc:spChg chg="add del mod">
          <ac:chgData name="Lisa Smith" userId="7f2a9096-924f-49b0-a181-36ed68d8e117" providerId="ADAL" clId="{D9E2FAF5-1F51-4C44-890F-D97037B02864}" dt="2021-12-14T11:51:27.556" v="309" actId="26606"/>
          <ac:spMkLst>
            <pc:docMk/>
            <pc:sldMk cId="3807796463" sldId="257"/>
            <ac:spMk id="5" creationId="{8010CFD1-9808-4267-85AC-02FFE63C34E1}"/>
          </ac:spMkLst>
        </pc:spChg>
        <pc:spChg chg="add del">
          <ac:chgData name="Lisa Smith" userId="7f2a9096-924f-49b0-a181-36ed68d8e117" providerId="ADAL" clId="{D9E2FAF5-1F51-4C44-890F-D97037B02864}" dt="2021-12-14T11:51:27.551" v="308" actId="26606"/>
          <ac:spMkLst>
            <pc:docMk/>
            <pc:sldMk cId="3807796463" sldId="257"/>
            <ac:spMk id="10" creationId="{4BC99CB9-DDAD-44A2-8A1C-E3AF4E72DF5C}"/>
          </ac:spMkLst>
        </pc:spChg>
        <pc:spChg chg="add del">
          <ac:chgData name="Lisa Smith" userId="7f2a9096-924f-49b0-a181-36ed68d8e117" providerId="ADAL" clId="{D9E2FAF5-1F51-4C44-890F-D97037B02864}" dt="2021-12-14T11:51:27.551" v="308" actId="26606"/>
          <ac:spMkLst>
            <pc:docMk/>
            <pc:sldMk cId="3807796463" sldId="257"/>
            <ac:spMk id="12" creationId="{64053CBF-3932-45FF-8285-EE5146085F3A}"/>
          </ac:spMkLst>
        </pc:spChg>
        <pc:spChg chg="add del">
          <ac:chgData name="Lisa Smith" userId="7f2a9096-924f-49b0-a181-36ed68d8e117" providerId="ADAL" clId="{D9E2FAF5-1F51-4C44-890F-D97037B02864}" dt="2021-12-14T11:53:12.939" v="373" actId="26606"/>
          <ac:spMkLst>
            <pc:docMk/>
            <pc:sldMk cId="3807796463" sldId="257"/>
            <ac:spMk id="26" creationId="{C27D7A02-907B-496F-BA7E-AA3780733CA7}"/>
          </ac:spMkLst>
        </pc:spChg>
        <pc:spChg chg="add del">
          <ac:chgData name="Lisa Smith" userId="7f2a9096-924f-49b0-a181-36ed68d8e117" providerId="ADAL" clId="{D9E2FAF5-1F51-4C44-890F-D97037B02864}" dt="2021-12-14T11:53:12.939" v="373" actId="26606"/>
          <ac:spMkLst>
            <pc:docMk/>
            <pc:sldMk cId="3807796463" sldId="257"/>
            <ac:spMk id="27" creationId="{0FBA5268-0AE7-4CAD-9537-D0EB09E76406}"/>
          </ac:spMkLst>
        </pc:spChg>
        <pc:spChg chg="add del">
          <ac:chgData name="Lisa Smith" userId="7f2a9096-924f-49b0-a181-36ed68d8e117" providerId="ADAL" clId="{D9E2FAF5-1F51-4C44-890F-D97037B02864}" dt="2021-12-14T11:53:12.939" v="373" actId="26606"/>
          <ac:spMkLst>
            <pc:docMk/>
            <pc:sldMk cId="3807796463" sldId="257"/>
            <ac:spMk id="28" creationId="{088D065B-39DA-4077-B9CF-E489CE4C0169}"/>
          </ac:spMkLst>
        </pc:spChg>
        <pc:spChg chg="add">
          <ac:chgData name="Lisa Smith" userId="7f2a9096-924f-49b0-a181-36ed68d8e117" providerId="ADAL" clId="{D9E2FAF5-1F51-4C44-890F-D97037B02864}" dt="2021-12-14T11:53:12.939" v="373" actId="26606"/>
          <ac:spMkLst>
            <pc:docMk/>
            <pc:sldMk cId="3807796463" sldId="257"/>
            <ac:spMk id="33" creationId="{88294908-8B00-4F58-BBBA-20F71A40AA9E}"/>
          </ac:spMkLst>
        </pc:spChg>
        <pc:spChg chg="add">
          <ac:chgData name="Lisa Smith" userId="7f2a9096-924f-49b0-a181-36ed68d8e117" providerId="ADAL" clId="{D9E2FAF5-1F51-4C44-890F-D97037B02864}" dt="2021-12-14T11:53:12.939" v="373" actId="26606"/>
          <ac:spMkLst>
            <pc:docMk/>
            <pc:sldMk cId="3807796463" sldId="257"/>
            <ac:spMk id="35" creationId="{4364C879-1404-4203-8E9D-CC5DE0A621A2}"/>
          </ac:spMkLst>
        </pc:spChg>
        <pc:spChg chg="add">
          <ac:chgData name="Lisa Smith" userId="7f2a9096-924f-49b0-a181-36ed68d8e117" providerId="ADAL" clId="{D9E2FAF5-1F51-4C44-890F-D97037B02864}" dt="2021-12-14T11:53:12.939" v="373" actId="26606"/>
          <ac:spMkLst>
            <pc:docMk/>
            <pc:sldMk cId="3807796463" sldId="257"/>
            <ac:spMk id="37" creationId="{84617302-4B0D-4351-A6BB-6F0930D943AC}"/>
          </ac:spMkLst>
        </pc:spChg>
        <pc:spChg chg="add">
          <ac:chgData name="Lisa Smith" userId="7f2a9096-924f-49b0-a181-36ed68d8e117" providerId="ADAL" clId="{D9E2FAF5-1F51-4C44-890F-D97037B02864}" dt="2021-12-14T11:53:12.939" v="373" actId="26606"/>
          <ac:spMkLst>
            <pc:docMk/>
            <pc:sldMk cId="3807796463" sldId="257"/>
            <ac:spMk id="39" creationId="{DA2C7802-C2E0-4218-8F89-8DD7CCD2CD1C}"/>
          </ac:spMkLst>
        </pc:spChg>
        <pc:spChg chg="add">
          <ac:chgData name="Lisa Smith" userId="7f2a9096-924f-49b0-a181-36ed68d8e117" providerId="ADAL" clId="{D9E2FAF5-1F51-4C44-890F-D97037B02864}" dt="2021-12-14T11:53:12.939" v="373" actId="26606"/>
          <ac:spMkLst>
            <pc:docMk/>
            <pc:sldMk cId="3807796463" sldId="257"/>
            <ac:spMk id="41" creationId="{A6D7111A-21E5-4EE9-8A78-10E5530F0116}"/>
          </ac:spMkLst>
        </pc:spChg>
        <pc:spChg chg="add">
          <ac:chgData name="Lisa Smith" userId="7f2a9096-924f-49b0-a181-36ed68d8e117" providerId="ADAL" clId="{D9E2FAF5-1F51-4C44-890F-D97037B02864}" dt="2021-12-14T11:53:12.939" v="373" actId="26606"/>
          <ac:spMkLst>
            <pc:docMk/>
            <pc:sldMk cId="3807796463" sldId="257"/>
            <ac:spMk id="43" creationId="{A3969E80-A77B-49FC-9122-D89AFD5EE118}"/>
          </ac:spMkLst>
        </pc:spChg>
        <pc:spChg chg="add">
          <ac:chgData name="Lisa Smith" userId="7f2a9096-924f-49b0-a181-36ed68d8e117" providerId="ADAL" clId="{D9E2FAF5-1F51-4C44-890F-D97037B02864}" dt="2021-12-14T11:53:12.939" v="373" actId="26606"/>
          <ac:spMkLst>
            <pc:docMk/>
            <pc:sldMk cId="3807796463" sldId="257"/>
            <ac:spMk id="45" creationId="{1849CA57-76BD-4CF2-80BA-D7A46A01B7B1}"/>
          </ac:spMkLst>
        </pc:spChg>
        <pc:spChg chg="add">
          <ac:chgData name="Lisa Smith" userId="7f2a9096-924f-49b0-a181-36ed68d8e117" providerId="ADAL" clId="{D9E2FAF5-1F51-4C44-890F-D97037B02864}" dt="2021-12-14T11:53:12.939" v="373" actId="26606"/>
          <ac:spMkLst>
            <pc:docMk/>
            <pc:sldMk cId="3807796463" sldId="257"/>
            <ac:spMk id="47" creationId="{35E9085E-E730-4768-83D4-6CB7E9897153}"/>
          </ac:spMkLst>
        </pc:spChg>
        <pc:spChg chg="add">
          <ac:chgData name="Lisa Smith" userId="7f2a9096-924f-49b0-a181-36ed68d8e117" providerId="ADAL" clId="{D9E2FAF5-1F51-4C44-890F-D97037B02864}" dt="2021-12-14T11:53:12.939" v="373" actId="26606"/>
          <ac:spMkLst>
            <pc:docMk/>
            <pc:sldMk cId="3807796463" sldId="257"/>
            <ac:spMk id="49" creationId="{973272FE-A474-4CAE-8CA2-BCC8B476C3F4}"/>
          </ac:spMkLst>
        </pc:spChg>
        <pc:spChg chg="add">
          <ac:chgData name="Lisa Smith" userId="7f2a9096-924f-49b0-a181-36ed68d8e117" providerId="ADAL" clId="{D9E2FAF5-1F51-4C44-890F-D97037B02864}" dt="2021-12-14T11:53:12.939" v="373" actId="26606"/>
          <ac:spMkLst>
            <pc:docMk/>
            <pc:sldMk cId="3807796463" sldId="257"/>
            <ac:spMk id="51" creationId="{E07981EA-05A6-437C-88D7-B377B92B031D}"/>
          </ac:spMkLst>
        </pc:spChg>
        <pc:spChg chg="add">
          <ac:chgData name="Lisa Smith" userId="7f2a9096-924f-49b0-a181-36ed68d8e117" providerId="ADAL" clId="{D9E2FAF5-1F51-4C44-890F-D97037B02864}" dt="2021-12-14T11:53:12.939" v="373" actId="26606"/>
          <ac:spMkLst>
            <pc:docMk/>
            <pc:sldMk cId="3807796463" sldId="257"/>
            <ac:spMk id="53" creationId="{15E3C750-986E-4769-B1AE-49289FBEE757}"/>
          </ac:spMkLst>
        </pc:spChg>
        <pc:grpChg chg="add del">
          <ac:chgData name="Lisa Smith" userId="7f2a9096-924f-49b0-a181-36ed68d8e117" providerId="ADAL" clId="{D9E2FAF5-1F51-4C44-890F-D97037B02864}" dt="2021-12-14T11:51:27.551" v="308" actId="26606"/>
          <ac:grpSpMkLst>
            <pc:docMk/>
            <pc:sldMk cId="3807796463" sldId="257"/>
            <ac:grpSpMk id="14" creationId="{2E751C04-BEA6-446B-A678-9C74819EBD4C}"/>
          </ac:grpSpMkLst>
        </pc:grpChg>
        <pc:grpChg chg="add del">
          <ac:chgData name="Lisa Smith" userId="7f2a9096-924f-49b0-a181-36ed68d8e117" providerId="ADAL" clId="{D9E2FAF5-1F51-4C44-890F-D97037B02864}" dt="2021-12-14T11:51:27.551" v="308" actId="26606"/>
          <ac:grpSpMkLst>
            <pc:docMk/>
            <pc:sldMk cId="3807796463" sldId="257"/>
            <ac:grpSpMk id="20" creationId="{B63ACBA3-DEFD-4C6D-BBA0-64468FA99C2D}"/>
          </ac:grpSpMkLst>
        </pc:grpChg>
      </pc:sldChg>
      <pc:sldChg chg="addSp delSp modSp mod setBg">
        <pc:chgData name="Lisa Smith" userId="7f2a9096-924f-49b0-a181-36ed68d8e117" providerId="ADAL" clId="{D9E2FAF5-1F51-4C44-890F-D97037B02864}" dt="2021-12-14T11:53:54.905" v="394" actId="26606"/>
        <pc:sldMkLst>
          <pc:docMk/>
          <pc:sldMk cId="1497941074" sldId="258"/>
        </pc:sldMkLst>
        <pc:spChg chg="mod">
          <ac:chgData name="Lisa Smith" userId="7f2a9096-924f-49b0-a181-36ed68d8e117" providerId="ADAL" clId="{D9E2FAF5-1F51-4C44-890F-D97037B02864}" dt="2021-12-14T11:53:54.905" v="394" actId="26606"/>
          <ac:spMkLst>
            <pc:docMk/>
            <pc:sldMk cId="1497941074" sldId="258"/>
            <ac:spMk id="2" creationId="{65C99DE5-A79A-4868-BB8D-A60EFFE8DBB7}"/>
          </ac:spMkLst>
        </pc:spChg>
        <pc:spChg chg="mod">
          <ac:chgData name="Lisa Smith" userId="7f2a9096-924f-49b0-a181-36ed68d8e117" providerId="ADAL" clId="{D9E2FAF5-1F51-4C44-890F-D97037B02864}" dt="2021-12-14T11:53:54.905" v="394" actId="26606"/>
          <ac:spMkLst>
            <pc:docMk/>
            <pc:sldMk cId="1497941074" sldId="258"/>
            <ac:spMk id="3" creationId="{5C1FD522-2B92-4A44-A5B6-DA9206EEF930}"/>
          </ac:spMkLst>
        </pc:spChg>
        <pc:spChg chg="add del">
          <ac:chgData name="Lisa Smith" userId="7f2a9096-924f-49b0-a181-36ed68d8e117" providerId="ADAL" clId="{D9E2FAF5-1F51-4C44-890F-D97037B02864}" dt="2021-12-14T11:53:54.901" v="393" actId="26606"/>
          <ac:spMkLst>
            <pc:docMk/>
            <pc:sldMk cId="1497941074" sldId="258"/>
            <ac:spMk id="8" creationId="{33CD251C-A887-4D2F-925B-FC097198538B}"/>
          </ac:spMkLst>
        </pc:spChg>
        <pc:spChg chg="add del">
          <ac:chgData name="Lisa Smith" userId="7f2a9096-924f-49b0-a181-36ed68d8e117" providerId="ADAL" clId="{D9E2FAF5-1F51-4C44-890F-D97037B02864}" dt="2021-12-14T11:53:54.901" v="393" actId="26606"/>
          <ac:spMkLst>
            <pc:docMk/>
            <pc:sldMk cId="1497941074" sldId="258"/>
            <ac:spMk id="10" creationId="{B19D093C-27FB-4032-B282-42C4563F257C}"/>
          </ac:spMkLst>
        </pc:spChg>
        <pc:spChg chg="add">
          <ac:chgData name="Lisa Smith" userId="7f2a9096-924f-49b0-a181-36ed68d8e117" providerId="ADAL" clId="{D9E2FAF5-1F51-4C44-890F-D97037B02864}" dt="2021-12-14T11:53:54.905" v="394" actId="26606"/>
          <ac:spMkLst>
            <pc:docMk/>
            <pc:sldMk cId="1497941074" sldId="258"/>
            <ac:spMk id="16" creationId="{907EF6B7-1338-4443-8C46-6A318D952DFD}"/>
          </ac:spMkLst>
        </pc:spChg>
        <pc:spChg chg="add">
          <ac:chgData name="Lisa Smith" userId="7f2a9096-924f-49b0-a181-36ed68d8e117" providerId="ADAL" clId="{D9E2FAF5-1F51-4C44-890F-D97037B02864}" dt="2021-12-14T11:53:54.905" v="394" actId="26606"/>
          <ac:spMkLst>
            <pc:docMk/>
            <pc:sldMk cId="1497941074" sldId="258"/>
            <ac:spMk id="17" creationId="{DAAE4CDD-124C-4DCF-9584-B6033B545DD5}"/>
          </ac:spMkLst>
        </pc:spChg>
        <pc:spChg chg="add">
          <ac:chgData name="Lisa Smith" userId="7f2a9096-924f-49b0-a181-36ed68d8e117" providerId="ADAL" clId="{D9E2FAF5-1F51-4C44-890F-D97037B02864}" dt="2021-12-14T11:53:54.905" v="394" actId="26606"/>
          <ac:spMkLst>
            <pc:docMk/>
            <pc:sldMk cId="1497941074" sldId="258"/>
            <ac:spMk id="18" creationId="{081E4A58-353D-44AE-B2FC-2A74E2E400F7}"/>
          </ac:spMkLst>
        </pc:spChg>
        <pc:grpChg chg="add del">
          <ac:chgData name="Lisa Smith" userId="7f2a9096-924f-49b0-a181-36ed68d8e117" providerId="ADAL" clId="{D9E2FAF5-1F51-4C44-890F-D97037B02864}" dt="2021-12-14T11:53:54.901" v="393" actId="26606"/>
          <ac:grpSpMkLst>
            <pc:docMk/>
            <pc:sldMk cId="1497941074" sldId="258"/>
            <ac:grpSpMk id="12" creationId="{35EE815E-1BD3-4777-B652-6D98825BF66B}"/>
          </ac:grpSpMkLst>
        </pc:grpChg>
      </pc:sldChg>
      <pc:sldChg chg="addSp delSp modSp new mod setBg addCm delCm">
        <pc:chgData name="Lisa Smith" userId="7f2a9096-924f-49b0-a181-36ed68d8e117" providerId="ADAL" clId="{D9E2FAF5-1F51-4C44-890F-D97037B02864}" dt="2021-12-16T12:43:50.737" v="853"/>
        <pc:sldMkLst>
          <pc:docMk/>
          <pc:sldMk cId="2560167952" sldId="259"/>
        </pc:sldMkLst>
        <pc:spChg chg="del">
          <ac:chgData name="Lisa Smith" userId="7f2a9096-924f-49b0-a181-36ed68d8e117" providerId="ADAL" clId="{D9E2FAF5-1F51-4C44-890F-D97037B02864}" dt="2021-12-14T11:54:19.861" v="395" actId="478"/>
          <ac:spMkLst>
            <pc:docMk/>
            <pc:sldMk cId="2560167952" sldId="259"/>
            <ac:spMk id="2" creationId="{4F0CAFCC-A89B-4B03-8008-30471DFDAE20}"/>
          </ac:spMkLst>
        </pc:spChg>
        <pc:spChg chg="add mod">
          <ac:chgData name="Lisa Smith" userId="7f2a9096-924f-49b0-a181-36ed68d8e117" providerId="ADAL" clId="{D9E2FAF5-1F51-4C44-890F-D97037B02864}" dt="2021-12-16T12:43:31.695" v="834" actId="767"/>
          <ac:spMkLst>
            <pc:docMk/>
            <pc:sldMk cId="2560167952" sldId="259"/>
            <ac:spMk id="2" creationId="{CDE02BDF-CB89-45E4-9006-77675CD3C21B}"/>
          </ac:spMkLst>
        </pc:spChg>
        <pc:spChg chg="mod ord">
          <ac:chgData name="Lisa Smith" userId="7f2a9096-924f-49b0-a181-36ed68d8e117" providerId="ADAL" clId="{D9E2FAF5-1F51-4C44-890F-D97037B02864}" dt="2021-12-14T12:19:24.728" v="833" actId="20577"/>
          <ac:spMkLst>
            <pc:docMk/>
            <pc:sldMk cId="2560167952" sldId="259"/>
            <ac:spMk id="3" creationId="{6A084ACF-2E79-4B80-BD2C-AD9509CC5B5E}"/>
          </ac:spMkLst>
        </pc:spChg>
        <pc:spChg chg="add mod">
          <ac:chgData name="Lisa Smith" userId="7f2a9096-924f-49b0-a181-36ed68d8e117" providerId="ADAL" clId="{D9E2FAF5-1F51-4C44-890F-D97037B02864}" dt="2021-12-14T11:56:22.794" v="434" actId="26606"/>
          <ac:spMkLst>
            <pc:docMk/>
            <pc:sldMk cId="2560167952" sldId="259"/>
            <ac:spMk id="4" creationId="{3DB9CFCC-C958-47F6-AD48-1FC9BFBB3A6F}"/>
          </ac:spMkLst>
        </pc:spChg>
        <pc:spChg chg="add del mod">
          <ac:chgData name="Lisa Smith" userId="7f2a9096-924f-49b0-a181-36ed68d8e117" providerId="ADAL" clId="{D9E2FAF5-1F51-4C44-890F-D97037B02864}" dt="2021-12-16T12:43:50.737" v="853"/>
          <ac:spMkLst>
            <pc:docMk/>
            <pc:sldMk cId="2560167952" sldId="259"/>
            <ac:spMk id="5" creationId="{28FFCA5E-74EA-4830-9B27-43B8E40CE996}"/>
          </ac:spMkLst>
        </pc:spChg>
        <pc:spChg chg="add del">
          <ac:chgData name="Lisa Smith" userId="7f2a9096-924f-49b0-a181-36ed68d8e117" providerId="ADAL" clId="{D9E2FAF5-1F51-4C44-890F-D97037B02864}" dt="2021-12-14T11:56:22.794" v="434" actId="26606"/>
          <ac:spMkLst>
            <pc:docMk/>
            <pc:sldMk cId="2560167952" sldId="259"/>
            <ac:spMk id="9" creationId="{B6CDA21F-E7AF-4C75-8395-33F58D5B0E45}"/>
          </ac:spMkLst>
        </pc:spChg>
        <pc:spChg chg="add del">
          <ac:chgData name="Lisa Smith" userId="7f2a9096-924f-49b0-a181-36ed68d8e117" providerId="ADAL" clId="{D9E2FAF5-1F51-4C44-890F-D97037B02864}" dt="2021-12-14T11:56:22.794" v="434" actId="26606"/>
          <ac:spMkLst>
            <pc:docMk/>
            <pc:sldMk cId="2560167952" sldId="259"/>
            <ac:spMk id="16" creationId="{D5B0017B-2ECA-49AF-B397-DC140825DF8D}"/>
          </ac:spMkLst>
        </pc:spChg>
        <pc:spChg chg="add">
          <ac:chgData name="Lisa Smith" userId="7f2a9096-924f-49b0-a181-36ed68d8e117" providerId="ADAL" clId="{D9E2FAF5-1F51-4C44-890F-D97037B02864}" dt="2021-12-14T11:56:22.794" v="434" actId="26606"/>
          <ac:spMkLst>
            <pc:docMk/>
            <pc:sldMk cId="2560167952" sldId="259"/>
            <ac:spMk id="23" creationId="{CB299CAB-C506-454B-90FC-4065728297D3}"/>
          </ac:spMkLst>
        </pc:spChg>
        <pc:spChg chg="add">
          <ac:chgData name="Lisa Smith" userId="7f2a9096-924f-49b0-a181-36ed68d8e117" providerId="ADAL" clId="{D9E2FAF5-1F51-4C44-890F-D97037B02864}" dt="2021-12-14T11:56:22.794" v="434" actId="26606"/>
          <ac:spMkLst>
            <pc:docMk/>
            <pc:sldMk cId="2560167952" sldId="259"/>
            <ac:spMk id="25" creationId="{C8D99311-F254-40F1-8AB5-EE3E7B9B6872}"/>
          </ac:spMkLst>
        </pc:spChg>
        <pc:spChg chg="add">
          <ac:chgData name="Lisa Smith" userId="7f2a9096-924f-49b0-a181-36ed68d8e117" providerId="ADAL" clId="{D9E2FAF5-1F51-4C44-890F-D97037B02864}" dt="2021-12-14T11:56:22.794" v="434" actId="26606"/>
          <ac:spMkLst>
            <pc:docMk/>
            <pc:sldMk cId="2560167952" sldId="259"/>
            <ac:spMk id="27" creationId="{7D89E3CB-00ED-4691-9F0F-F23EA3564705}"/>
          </ac:spMkLst>
        </pc:spChg>
        <pc:grpChg chg="add del">
          <ac:chgData name="Lisa Smith" userId="7f2a9096-924f-49b0-a181-36ed68d8e117" providerId="ADAL" clId="{D9E2FAF5-1F51-4C44-890F-D97037B02864}" dt="2021-12-14T11:56:22.794" v="434" actId="26606"/>
          <ac:grpSpMkLst>
            <pc:docMk/>
            <pc:sldMk cId="2560167952" sldId="259"/>
            <ac:grpSpMk id="11" creationId="{AE1C45F0-260A-458C-96ED-C1F6D2151219}"/>
          </ac:grpSpMkLst>
        </pc:grpChg>
        <pc:cxnChg chg="add del">
          <ac:chgData name="Lisa Smith" userId="7f2a9096-924f-49b0-a181-36ed68d8e117" providerId="ADAL" clId="{D9E2FAF5-1F51-4C44-890F-D97037B02864}" dt="2021-12-14T11:56:22.794" v="434" actId="26606"/>
          <ac:cxnSpMkLst>
            <pc:docMk/>
            <pc:sldMk cId="2560167952" sldId="259"/>
            <ac:cxnSpMk id="18" creationId="{6CF1BAF6-AD41-4082-B212-8A1F9A2E8779}"/>
          </ac:cxnSpMkLst>
        </pc:cxnChg>
      </pc:sldChg>
      <pc:sldChg chg="modSp new mod">
        <pc:chgData name="Lisa Smith" userId="7f2a9096-924f-49b0-a181-36ed68d8e117" providerId="ADAL" clId="{D9E2FAF5-1F51-4C44-890F-D97037B02864}" dt="2021-12-16T12:53:22.998" v="1201" actId="313"/>
        <pc:sldMkLst>
          <pc:docMk/>
          <pc:sldMk cId="2478669617" sldId="260"/>
        </pc:sldMkLst>
        <pc:spChg chg="mod">
          <ac:chgData name="Lisa Smith" userId="7f2a9096-924f-49b0-a181-36ed68d8e117" providerId="ADAL" clId="{D9E2FAF5-1F51-4C44-890F-D97037B02864}" dt="2021-12-16T12:44:37.316" v="862" actId="20577"/>
          <ac:spMkLst>
            <pc:docMk/>
            <pc:sldMk cId="2478669617" sldId="260"/>
            <ac:spMk id="2" creationId="{17F7A919-11FD-4305-8003-C050896B1083}"/>
          </ac:spMkLst>
        </pc:spChg>
        <pc:spChg chg="mod">
          <ac:chgData name="Lisa Smith" userId="7f2a9096-924f-49b0-a181-36ed68d8e117" providerId="ADAL" clId="{D9E2FAF5-1F51-4C44-890F-D97037B02864}" dt="2021-12-16T12:53:22.998" v="1201" actId="313"/>
          <ac:spMkLst>
            <pc:docMk/>
            <pc:sldMk cId="2478669617" sldId="260"/>
            <ac:spMk id="3" creationId="{F370F188-9CE0-4B93-B45B-2E7D3BF53D34}"/>
          </ac:spMkLst>
        </pc:spChg>
      </pc:sldChg>
      <pc:sldChg chg="modSp new mod">
        <pc:chgData name="Lisa Smith" userId="7f2a9096-924f-49b0-a181-36ed68d8e117" providerId="ADAL" clId="{D9E2FAF5-1F51-4C44-890F-D97037B02864}" dt="2021-12-16T13:00:19.718" v="1359" actId="313"/>
        <pc:sldMkLst>
          <pc:docMk/>
          <pc:sldMk cId="3613729266" sldId="261"/>
        </pc:sldMkLst>
        <pc:spChg chg="mod">
          <ac:chgData name="Lisa Smith" userId="7f2a9096-924f-49b0-a181-36ed68d8e117" providerId="ADAL" clId="{D9E2FAF5-1F51-4C44-890F-D97037B02864}" dt="2021-12-16T12:57:35.441" v="1212" actId="5793"/>
          <ac:spMkLst>
            <pc:docMk/>
            <pc:sldMk cId="3613729266" sldId="261"/>
            <ac:spMk id="2" creationId="{0AD7802E-6DD7-4BB7-887C-1E8140C08113}"/>
          </ac:spMkLst>
        </pc:spChg>
        <pc:spChg chg="mod">
          <ac:chgData name="Lisa Smith" userId="7f2a9096-924f-49b0-a181-36ed68d8e117" providerId="ADAL" clId="{D9E2FAF5-1F51-4C44-890F-D97037B02864}" dt="2021-12-16T13:00:19.718" v="1359" actId="313"/>
          <ac:spMkLst>
            <pc:docMk/>
            <pc:sldMk cId="3613729266" sldId="261"/>
            <ac:spMk id="3" creationId="{1DFED55F-4774-4A87-A359-56F16E2E5E5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1-12-14T11:54:32.149" idx="2">
    <p:pos x="10" y="10"/>
    <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71A66-F73B-441E-B94D-6AE4B0EBBC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6B27A4B-36E8-4E3C-BF5B-832D2B6AAE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A375B80-CC50-4119-9465-BBBE8DA6B014}"/>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5" name="Footer Placeholder 4">
            <a:extLst>
              <a:ext uri="{FF2B5EF4-FFF2-40B4-BE49-F238E27FC236}">
                <a16:creationId xmlns:a16="http://schemas.microsoft.com/office/drawing/2014/main" id="{B43E77DC-EA97-4BCE-972E-9261E8F473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EB123-DE00-4FEA-ADEB-DC722B6C9CBB}"/>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831397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11DBA-1312-4381-B3CD-DE785FD2A3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BEC894-7268-443F-9628-E9ED0A4E60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614276-73B8-4D66-813F-E276B781A6A1}"/>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5" name="Footer Placeholder 4">
            <a:extLst>
              <a:ext uri="{FF2B5EF4-FFF2-40B4-BE49-F238E27FC236}">
                <a16:creationId xmlns:a16="http://schemas.microsoft.com/office/drawing/2014/main" id="{45CE51E7-B61A-46C1-9379-8E44C30618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803973-D23C-43F1-A45C-97962A5ECA90}"/>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17081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8FBAF-798F-4808-8801-688789CB1C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7142732-958D-454C-B44B-539AA9DBA4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0904E9-2470-496D-AA57-1A45DE34F4CB}"/>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5" name="Footer Placeholder 4">
            <a:extLst>
              <a:ext uri="{FF2B5EF4-FFF2-40B4-BE49-F238E27FC236}">
                <a16:creationId xmlns:a16="http://schemas.microsoft.com/office/drawing/2014/main" id="{C91A6209-872F-4074-A498-B187340521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C9F5A7-EE52-4B79-BF45-8BD38FC7BB08}"/>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3171998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9DDB1-28AD-4E4A-8E35-6C367C89BD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E7DAEB-42E7-40E9-8138-B005BF2FC9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B3D7880-3AE5-4097-8116-D665DF2ABDD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EDAD5D3-EF32-4B1F-B9C8-8CBAB1AAC614}"/>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6" name="Footer Placeholder 5">
            <a:extLst>
              <a:ext uri="{FF2B5EF4-FFF2-40B4-BE49-F238E27FC236}">
                <a16:creationId xmlns:a16="http://schemas.microsoft.com/office/drawing/2014/main" id="{9574A24C-7782-4338-9113-464534751B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C2CC19-B15A-41E3-BDB6-D8B8EC06ACE5}"/>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1643451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26A27-6B81-4CDB-9D0A-21D898E8584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62914C-872E-40BF-A21B-D50F66FAE4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48F85E-3088-480F-B735-97234219E8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2084C8B-1F37-414F-8793-3543E77E2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316D53-5C2A-4CAF-AB41-E2D5FBEB7A4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ACB19F3-6C2A-4825-AC1E-2084F6EEBBCF}"/>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8" name="Footer Placeholder 7">
            <a:extLst>
              <a:ext uri="{FF2B5EF4-FFF2-40B4-BE49-F238E27FC236}">
                <a16:creationId xmlns:a16="http://schemas.microsoft.com/office/drawing/2014/main" id="{E01DA5E1-EE72-4800-A6C4-D5E65F5F52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418D07A-9D2E-4F07-889D-2E90EDB76FC4}"/>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2788497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B0D6E-50C7-48D0-B98B-3713DF1E21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E90A737-E609-4042-B5A3-3B5A87D83C0E}"/>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4" name="Footer Placeholder 3">
            <a:extLst>
              <a:ext uri="{FF2B5EF4-FFF2-40B4-BE49-F238E27FC236}">
                <a16:creationId xmlns:a16="http://schemas.microsoft.com/office/drawing/2014/main" id="{FAD2F667-D801-4BEA-8C4C-FCF50C0B0A3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CF50866-5C53-4362-9E53-D2C18B399D80}"/>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3105216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390C78-7E02-4B4F-A2CE-9479940DB42D}"/>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3" name="Footer Placeholder 2">
            <a:extLst>
              <a:ext uri="{FF2B5EF4-FFF2-40B4-BE49-F238E27FC236}">
                <a16:creationId xmlns:a16="http://schemas.microsoft.com/office/drawing/2014/main" id="{58A20CC2-FF00-44FF-90E0-C3DBB2C554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EA55C7A-D212-4448-8B1A-B409E5C61E5F}"/>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1228206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F1C87-B498-438D-A6A2-396209A038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51BDDE-8495-4A64-B9B1-DA6D942229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EAEA55-EE5B-4DD4-A196-867806E765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703CE4-A572-4FA5-8F6A-C3EB46DB17EF}"/>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6" name="Footer Placeholder 5">
            <a:extLst>
              <a:ext uri="{FF2B5EF4-FFF2-40B4-BE49-F238E27FC236}">
                <a16:creationId xmlns:a16="http://schemas.microsoft.com/office/drawing/2014/main" id="{496AB40E-60DE-48CD-A463-94CFC0872E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A321DE-95AA-4C6F-9469-D9D25EB28C56}"/>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533860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A827D-3E21-487A-8E5A-C3241E3EED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C15BE9-744B-49E6-B456-E5FBBE0816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09EF50C-F689-4DD2-9763-8C651DD537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990F74-887D-4EBC-9D42-6B05B61B111D}"/>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6" name="Footer Placeholder 5">
            <a:extLst>
              <a:ext uri="{FF2B5EF4-FFF2-40B4-BE49-F238E27FC236}">
                <a16:creationId xmlns:a16="http://schemas.microsoft.com/office/drawing/2014/main" id="{D7C9B4A6-1B65-4FE5-A157-176E722170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B5A781-55CE-4B27-90F5-EE749B7150CA}"/>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2705782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E3584-BB90-496E-9C9F-E7AEE62E65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A8CCB-B65F-4613-B74A-2E549C84460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A424C1-535B-47E0-BB86-079FA9E349B7}"/>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5" name="Footer Placeholder 4">
            <a:extLst>
              <a:ext uri="{FF2B5EF4-FFF2-40B4-BE49-F238E27FC236}">
                <a16:creationId xmlns:a16="http://schemas.microsoft.com/office/drawing/2014/main" id="{F6F1E262-CFDC-4842-AF14-11570572DA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ED7803-B633-4B9A-8875-E4051C1432E3}"/>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2480211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2B5908-73FE-4741-94C5-418992856CF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F3F63C-042C-47AC-9C2A-F13DC4A5FCA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AE15B0-AC03-4064-917D-117E585B5163}"/>
              </a:ext>
            </a:extLst>
          </p:cNvPr>
          <p:cNvSpPr>
            <a:spLocks noGrp="1"/>
          </p:cNvSpPr>
          <p:nvPr>
            <p:ph type="dt" sz="half" idx="10"/>
          </p:nvPr>
        </p:nvSpPr>
        <p:spPr/>
        <p:txBody>
          <a:bodyPr/>
          <a:lstStyle/>
          <a:p>
            <a:fld id="{91B59069-9B6A-4E52-A27C-E5E322BB62C0}" type="datetimeFigureOut">
              <a:rPr lang="en-GB" smtClean="0"/>
              <a:t>16/12/2021</a:t>
            </a:fld>
            <a:endParaRPr lang="en-GB"/>
          </a:p>
        </p:txBody>
      </p:sp>
      <p:sp>
        <p:nvSpPr>
          <p:cNvPr id="5" name="Footer Placeholder 4">
            <a:extLst>
              <a:ext uri="{FF2B5EF4-FFF2-40B4-BE49-F238E27FC236}">
                <a16:creationId xmlns:a16="http://schemas.microsoft.com/office/drawing/2014/main" id="{534C42FD-6E8B-4911-A902-021D56E809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1E92B6-A913-440D-96CD-144641B4A24E}"/>
              </a:ext>
            </a:extLst>
          </p:cNvPr>
          <p:cNvSpPr>
            <a:spLocks noGrp="1"/>
          </p:cNvSpPr>
          <p:nvPr>
            <p:ph type="sldNum" sz="quarter" idx="12"/>
          </p:nvPr>
        </p:nvSpPr>
        <p:spPr/>
        <p:txBody>
          <a:bodyPr/>
          <a:lstStyle/>
          <a:p>
            <a:fld id="{446E36B5-1CD8-431A-B75F-78560EDA8A32}" type="slidenum">
              <a:rPr lang="en-GB" smtClean="0"/>
              <a:t>‹#›</a:t>
            </a:fld>
            <a:endParaRPr lang="en-GB"/>
          </a:p>
        </p:txBody>
      </p:sp>
    </p:spTree>
    <p:extLst>
      <p:ext uri="{BB962C8B-B14F-4D97-AF65-F5344CB8AC3E}">
        <p14:creationId xmlns:p14="http://schemas.microsoft.com/office/powerpoint/2010/main" val="619588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BF3A2F-5561-42CE-B943-71B2ED0C0C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93B94F-00C1-4D64-AB52-13CD203A10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8589E-9C5F-41C1-B838-7909EFC297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B59069-9B6A-4E52-A27C-E5E322BB62C0}" type="datetimeFigureOut">
              <a:rPr lang="en-GB" smtClean="0"/>
              <a:t>16/12/2021</a:t>
            </a:fld>
            <a:endParaRPr lang="en-GB"/>
          </a:p>
        </p:txBody>
      </p:sp>
      <p:sp>
        <p:nvSpPr>
          <p:cNvPr id="5" name="Footer Placeholder 4">
            <a:extLst>
              <a:ext uri="{FF2B5EF4-FFF2-40B4-BE49-F238E27FC236}">
                <a16:creationId xmlns:a16="http://schemas.microsoft.com/office/drawing/2014/main" id="{70EB6776-C18F-4AD3-8550-BB764B6E9D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DB57D2-0AE4-410C-9D19-9EE00CAC6A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6E36B5-1CD8-431A-B75F-78560EDA8A32}" type="slidenum">
              <a:rPr lang="en-GB" smtClean="0"/>
              <a:t>‹#›</a:t>
            </a:fld>
            <a:endParaRPr lang="en-GB"/>
          </a:p>
        </p:txBody>
      </p:sp>
    </p:spTree>
    <p:extLst>
      <p:ext uri="{BB962C8B-B14F-4D97-AF65-F5344CB8AC3E}">
        <p14:creationId xmlns:p14="http://schemas.microsoft.com/office/powerpoint/2010/main" val="15524826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7D7A02-907B-496F-BA7E-AA3780733C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FBA5268-0AE7-4CAD-9537-D0EB09E764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88D065B-39DA-4077-B9CF-E489CE4C016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91D72D-A6FA-48B6-BB1F-C9D5C4B84AF9}"/>
              </a:ext>
            </a:extLst>
          </p:cNvPr>
          <p:cNvSpPr>
            <a:spLocks noGrp="1"/>
          </p:cNvSpPr>
          <p:nvPr>
            <p:ph type="ctrTitle"/>
          </p:nvPr>
        </p:nvSpPr>
        <p:spPr>
          <a:xfrm>
            <a:off x="2659529" y="2085788"/>
            <a:ext cx="6884895" cy="1496649"/>
          </a:xfrm>
        </p:spPr>
        <p:txBody>
          <a:bodyPr anchor="b">
            <a:normAutofit/>
          </a:bodyPr>
          <a:lstStyle/>
          <a:p>
            <a:r>
              <a:rPr lang="en-GB" sz="3200" dirty="0">
                <a:solidFill>
                  <a:schemeClr val="tx1">
                    <a:lumMod val="65000"/>
                    <a:lumOff val="35000"/>
                  </a:schemeClr>
                </a:solidFill>
              </a:rPr>
              <a:t> Ancient Greeks </a:t>
            </a:r>
          </a:p>
        </p:txBody>
      </p:sp>
      <p:sp>
        <p:nvSpPr>
          <p:cNvPr id="3" name="Subtitle 2">
            <a:extLst>
              <a:ext uri="{FF2B5EF4-FFF2-40B4-BE49-F238E27FC236}">
                <a16:creationId xmlns:a16="http://schemas.microsoft.com/office/drawing/2014/main" id="{546B48B2-1296-4AC0-B8F2-D261DF04F63A}"/>
              </a:ext>
            </a:extLst>
          </p:cNvPr>
          <p:cNvSpPr>
            <a:spLocks noGrp="1"/>
          </p:cNvSpPr>
          <p:nvPr>
            <p:ph type="subTitle" idx="1"/>
          </p:nvPr>
        </p:nvSpPr>
        <p:spPr>
          <a:xfrm>
            <a:off x="3048000" y="3948056"/>
            <a:ext cx="6096000" cy="830134"/>
          </a:xfrm>
        </p:spPr>
        <p:txBody>
          <a:bodyPr anchor="t">
            <a:normAutofit/>
          </a:bodyPr>
          <a:lstStyle/>
          <a:p>
            <a:endParaRPr lang="en-GB" sz="1400">
              <a:solidFill>
                <a:schemeClr val="tx1">
                  <a:lumMod val="65000"/>
                  <a:lumOff val="35000"/>
                </a:schemeClr>
              </a:solidFill>
            </a:endParaRPr>
          </a:p>
        </p:txBody>
      </p:sp>
    </p:spTree>
    <p:extLst>
      <p:ext uri="{BB962C8B-B14F-4D97-AF65-F5344CB8AC3E}">
        <p14:creationId xmlns:p14="http://schemas.microsoft.com/office/powerpoint/2010/main" val="1019158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88294908-8B00-4F58-BBBA-20F71A40AA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4364C879-1404-4203-8E9D-CC5DE0A621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36">
            <a:extLst>
              <a:ext uri="{FF2B5EF4-FFF2-40B4-BE49-F238E27FC236}">
                <a16:creationId xmlns:a16="http://schemas.microsoft.com/office/drawing/2014/main" id="{84617302-4B0D-4351-A6BB-6F0930D943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DA2C7802-C2E0-4218-8F89-8DD7CCD2CD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Rectangle 40">
            <a:extLst>
              <a:ext uri="{FF2B5EF4-FFF2-40B4-BE49-F238E27FC236}">
                <a16:creationId xmlns:a16="http://schemas.microsoft.com/office/drawing/2014/main" id="{A6D7111A-21E5-4EE9-8A78-10E5530F01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42">
            <a:extLst>
              <a:ext uri="{FF2B5EF4-FFF2-40B4-BE49-F238E27FC236}">
                <a16:creationId xmlns:a16="http://schemas.microsoft.com/office/drawing/2014/main" id="{A3969E80-A77B-49FC-9122-D89AFD5EE1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Rectangle 44">
            <a:extLst>
              <a:ext uri="{FF2B5EF4-FFF2-40B4-BE49-F238E27FC236}">
                <a16:creationId xmlns:a16="http://schemas.microsoft.com/office/drawing/2014/main" id="{1849CA57-76BD-4CF2-80BA-D7A46A01B7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47" name="Freeform: Shape 46">
            <a:extLst>
              <a:ext uri="{FF2B5EF4-FFF2-40B4-BE49-F238E27FC236}">
                <a16:creationId xmlns:a16="http://schemas.microsoft.com/office/drawing/2014/main" id="{35E9085E-E730-4768-83D4-6CB7E98971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Shape 48">
            <a:extLst>
              <a:ext uri="{FF2B5EF4-FFF2-40B4-BE49-F238E27FC236}">
                <a16:creationId xmlns:a16="http://schemas.microsoft.com/office/drawing/2014/main" id="{973272FE-A474-4CAE-8CA2-BCC8B476C3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375D5B23-5FC7-40CE-8223-E5A7185C9822}"/>
              </a:ext>
            </a:extLst>
          </p:cNvPr>
          <p:cNvSpPr>
            <a:spLocks noGrp="1"/>
          </p:cNvSpPr>
          <p:nvPr>
            <p:ph type="title"/>
          </p:nvPr>
        </p:nvSpPr>
        <p:spPr>
          <a:xfrm>
            <a:off x="3204642" y="2353641"/>
            <a:ext cx="5782716" cy="2150719"/>
          </a:xfrm>
          <a:noFill/>
        </p:spPr>
        <p:txBody>
          <a:bodyPr vert="horz" lIns="91440" tIns="45720" rIns="91440" bIns="45720" rtlCol="0" anchor="ctr">
            <a:normAutofit/>
          </a:bodyPr>
          <a:lstStyle/>
          <a:p>
            <a:pPr algn="ctr"/>
            <a:r>
              <a:rPr lang="en-US" sz="3600" kern="1200" dirty="0">
                <a:solidFill>
                  <a:srgbClr val="080808"/>
                </a:solidFill>
                <a:latin typeface="+mj-lt"/>
                <a:ea typeface="+mj-ea"/>
                <a:cs typeface="+mj-cs"/>
              </a:rPr>
              <a:t>What impact have the Ancient Greeks on the world?</a:t>
            </a:r>
          </a:p>
        </p:txBody>
      </p:sp>
      <p:sp>
        <p:nvSpPr>
          <p:cNvPr id="51" name="Freeform: Shape 50">
            <a:extLst>
              <a:ext uri="{FF2B5EF4-FFF2-40B4-BE49-F238E27FC236}">
                <a16:creationId xmlns:a16="http://schemas.microsoft.com/office/drawing/2014/main" id="{E07981EA-05A6-437C-88D7-B377B92B03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Rectangle 52">
            <a:extLst>
              <a:ext uri="{FF2B5EF4-FFF2-40B4-BE49-F238E27FC236}">
                <a16:creationId xmlns:a16="http://schemas.microsoft.com/office/drawing/2014/main" id="{15E3C750-986E-4769-B1AE-49289FBEE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07796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C99DE5-A79A-4868-BB8D-A60EFFE8DBB7}"/>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Democracy</a:t>
            </a:r>
          </a:p>
        </p:txBody>
      </p:sp>
      <p:sp>
        <p:nvSpPr>
          <p:cNvPr id="18"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C1FD522-2B92-4A44-A5B6-DA9206EEF930}"/>
              </a:ext>
            </a:extLst>
          </p:cNvPr>
          <p:cNvSpPr>
            <a:spLocks noGrp="1"/>
          </p:cNvSpPr>
          <p:nvPr>
            <p:ph idx="1"/>
          </p:nvPr>
        </p:nvSpPr>
        <p:spPr>
          <a:xfrm>
            <a:off x="4447308" y="591344"/>
            <a:ext cx="6906491" cy="5585619"/>
          </a:xfrm>
        </p:spPr>
        <p:txBody>
          <a:bodyPr anchor="ctr">
            <a:normAutofit/>
          </a:bodyPr>
          <a:lstStyle/>
          <a:p>
            <a:pPr marL="0" indent="0">
              <a:buNone/>
            </a:pPr>
            <a:r>
              <a:rPr lang="en-GB"/>
              <a:t>The first known democracy in the world was in Athens. When a new law came all the people of Athens had an opportunity to vote on it. To vote, they had to go to the assembly on the day the vote took place.</a:t>
            </a:r>
            <a:endParaRPr lang="en-GB" dirty="0"/>
          </a:p>
        </p:txBody>
      </p:sp>
    </p:spTree>
    <p:extLst>
      <p:ext uri="{BB962C8B-B14F-4D97-AF65-F5344CB8AC3E}">
        <p14:creationId xmlns:p14="http://schemas.microsoft.com/office/powerpoint/2010/main" val="1497941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CB299CAB-C506-454B-90FC-4065728297D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8D99311-F254-40F1-8AB5-EE3E7B9B687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17585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B9CFCC-C958-47F6-AD48-1FC9BFBB3A6F}"/>
              </a:ext>
            </a:extLst>
          </p:cNvPr>
          <p:cNvSpPr txBox="1"/>
          <p:nvPr/>
        </p:nvSpPr>
        <p:spPr>
          <a:xfrm>
            <a:off x="1616054" y="1070149"/>
            <a:ext cx="8959893" cy="100483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200" kern="1200" dirty="0" err="1">
                <a:solidFill>
                  <a:srgbClr val="595959"/>
                </a:solidFill>
                <a:latin typeface="+mj-lt"/>
                <a:ea typeface="+mj-ea"/>
                <a:cs typeface="+mj-cs"/>
              </a:rPr>
              <a:t>Olymipic’s</a:t>
            </a:r>
            <a:endParaRPr lang="en-US" sz="3200" kern="1200" dirty="0">
              <a:solidFill>
                <a:srgbClr val="595959"/>
              </a:solidFill>
              <a:latin typeface="+mj-lt"/>
              <a:ea typeface="+mj-ea"/>
              <a:cs typeface="+mj-cs"/>
            </a:endParaRPr>
          </a:p>
        </p:txBody>
      </p:sp>
      <p:sp>
        <p:nvSpPr>
          <p:cNvPr id="27" name="Rectangle 26">
            <a:extLst>
              <a:ext uri="{FF2B5EF4-FFF2-40B4-BE49-F238E27FC236}">
                <a16:creationId xmlns:a16="http://schemas.microsoft.com/office/drawing/2014/main" id="{7D89E3CB-00ED-4691-9F0F-F23EA35647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016" y="2444376"/>
            <a:ext cx="10824184" cy="3727824"/>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A084ACF-2E79-4B80-BD2C-AD9509CC5B5E}"/>
              </a:ext>
            </a:extLst>
          </p:cNvPr>
          <p:cNvSpPr>
            <a:spLocks noGrp="1"/>
          </p:cNvSpPr>
          <p:nvPr>
            <p:ph idx="1"/>
          </p:nvPr>
        </p:nvSpPr>
        <p:spPr>
          <a:xfrm>
            <a:off x="1616054" y="2768321"/>
            <a:ext cx="8959892" cy="2828543"/>
          </a:xfrm>
        </p:spPr>
        <p:txBody>
          <a:bodyPr vert="horz" lIns="91440" tIns="45720" rIns="91440" bIns="45720" rtlCol="0" anchor="t">
            <a:normAutofit/>
          </a:bodyPr>
          <a:lstStyle/>
          <a:p>
            <a:r>
              <a:rPr lang="en-US" sz="2000" dirty="0">
                <a:solidFill>
                  <a:schemeClr val="tx1">
                    <a:lumMod val="65000"/>
                    <a:lumOff val="35000"/>
                  </a:schemeClr>
                </a:solidFill>
              </a:rPr>
              <a:t>The Olympic Games began by a cook from the city of Elis, won the </a:t>
            </a:r>
            <a:r>
              <a:rPr lang="en-US" sz="2000" dirty="0" err="1">
                <a:solidFill>
                  <a:schemeClr val="tx1">
                    <a:lumMod val="65000"/>
                    <a:lumOff val="35000"/>
                  </a:schemeClr>
                </a:solidFill>
              </a:rPr>
              <a:t>stadion</a:t>
            </a:r>
            <a:r>
              <a:rPr lang="en-US" sz="2000" dirty="0">
                <a:solidFill>
                  <a:schemeClr val="tx1">
                    <a:lumMod val="65000"/>
                    <a:lumOff val="35000"/>
                  </a:schemeClr>
                </a:solidFill>
              </a:rPr>
              <a:t> race, a foot race 200 </a:t>
            </a:r>
            <a:r>
              <a:rPr lang="en-US" sz="2000">
                <a:solidFill>
                  <a:schemeClr val="tx1">
                    <a:lumMod val="65000"/>
                    <a:lumOff val="35000"/>
                  </a:schemeClr>
                </a:solidFill>
              </a:rPr>
              <a:t>feet long.</a:t>
            </a:r>
            <a:endParaRPr lang="en-US" sz="2000" dirty="0">
              <a:solidFill>
                <a:schemeClr val="tx1">
                  <a:lumMod val="65000"/>
                  <a:lumOff val="35000"/>
                </a:schemeClr>
              </a:solidFill>
            </a:endParaRPr>
          </a:p>
        </p:txBody>
      </p:sp>
      <p:sp>
        <p:nvSpPr>
          <p:cNvPr id="2" name="TextBox 1">
            <a:extLst>
              <a:ext uri="{FF2B5EF4-FFF2-40B4-BE49-F238E27FC236}">
                <a16:creationId xmlns:a16="http://schemas.microsoft.com/office/drawing/2014/main" id="{CDE02BDF-CB89-45E4-9006-77675CD3C21B}"/>
              </a:ext>
            </a:extLst>
          </p:cNvPr>
          <p:cNvSpPr txBox="1"/>
          <p:nvPr/>
        </p:nvSpPr>
        <p:spPr>
          <a:xfrm>
            <a:off x="5181600" y="2514600"/>
            <a:ext cx="1828800" cy="1828800"/>
          </a:xfrm>
          <a:prstGeom prst="rect">
            <a:avLst/>
          </a:prstGeom>
          <a:noFill/>
        </p:spPr>
        <p:txBody>
          <a:bodyPr wrap="square" rtlCol="0">
            <a:spAutoFit/>
          </a:bodyPr>
          <a:lstStyle/>
          <a:p>
            <a:r>
              <a:rPr lang="en-US" sz="1800" kern="1200" dirty="0">
                <a:solidFill>
                  <a:schemeClr val="tx1"/>
                </a:solidFill>
                <a:latin typeface="+mn-lt"/>
                <a:ea typeface="+mn-ea"/>
                <a:cs typeface="+mn-cs"/>
              </a:rPr>
              <a:t>Your text here</a:t>
            </a:r>
          </a:p>
        </p:txBody>
      </p:sp>
    </p:spTree>
    <p:extLst>
      <p:ext uri="{BB962C8B-B14F-4D97-AF65-F5344CB8AC3E}">
        <p14:creationId xmlns:p14="http://schemas.microsoft.com/office/powerpoint/2010/main" val="2560167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7A919-11FD-4305-8003-C050896B1083}"/>
              </a:ext>
            </a:extLst>
          </p:cNvPr>
          <p:cNvSpPr>
            <a:spLocks noGrp="1"/>
          </p:cNvSpPr>
          <p:nvPr>
            <p:ph type="title"/>
          </p:nvPr>
        </p:nvSpPr>
        <p:spPr/>
        <p:txBody>
          <a:bodyPr/>
          <a:lstStyle/>
          <a:p>
            <a:r>
              <a:rPr lang="en-GB" dirty="0"/>
              <a:t>Education</a:t>
            </a:r>
          </a:p>
        </p:txBody>
      </p:sp>
      <p:sp>
        <p:nvSpPr>
          <p:cNvPr id="3" name="Content Placeholder 2">
            <a:extLst>
              <a:ext uri="{FF2B5EF4-FFF2-40B4-BE49-F238E27FC236}">
                <a16:creationId xmlns:a16="http://schemas.microsoft.com/office/drawing/2014/main" id="{F370F188-9CE0-4B93-B45B-2E7D3BF53D34}"/>
              </a:ext>
            </a:extLst>
          </p:cNvPr>
          <p:cNvSpPr>
            <a:spLocks noGrp="1"/>
          </p:cNvSpPr>
          <p:nvPr>
            <p:ph idx="1"/>
          </p:nvPr>
        </p:nvSpPr>
        <p:spPr/>
        <p:txBody>
          <a:bodyPr/>
          <a:lstStyle/>
          <a:p>
            <a:r>
              <a:rPr lang="en-GB" dirty="0"/>
              <a:t>Greek boys went to school, but girls did not. Girls in wealthier families might have been taught to read but, most stayed at home and learned how to do housework.</a:t>
            </a:r>
          </a:p>
          <a:p>
            <a:endParaRPr lang="en-GB" dirty="0"/>
          </a:p>
          <a:p>
            <a:r>
              <a:rPr lang="en-GB" dirty="0"/>
              <a:t>Boys started school when there seven. They were taught how to read, write and learned a lot of poetry</a:t>
            </a:r>
          </a:p>
        </p:txBody>
      </p:sp>
    </p:spTree>
    <p:extLst>
      <p:ext uri="{BB962C8B-B14F-4D97-AF65-F5344CB8AC3E}">
        <p14:creationId xmlns:p14="http://schemas.microsoft.com/office/powerpoint/2010/main" val="2478669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7802E-6DD7-4BB7-887C-1E8140C08113}"/>
              </a:ext>
            </a:extLst>
          </p:cNvPr>
          <p:cNvSpPr>
            <a:spLocks noGrp="1"/>
          </p:cNvSpPr>
          <p:nvPr>
            <p:ph type="title"/>
          </p:nvPr>
        </p:nvSpPr>
        <p:spPr/>
        <p:txBody>
          <a:bodyPr/>
          <a:lstStyle/>
          <a:p>
            <a:r>
              <a:rPr lang="en-GB" dirty="0"/>
              <a:t>Medicine </a:t>
            </a:r>
          </a:p>
        </p:txBody>
      </p:sp>
      <p:sp>
        <p:nvSpPr>
          <p:cNvPr id="3" name="Content Placeholder 2">
            <a:extLst>
              <a:ext uri="{FF2B5EF4-FFF2-40B4-BE49-F238E27FC236}">
                <a16:creationId xmlns:a16="http://schemas.microsoft.com/office/drawing/2014/main" id="{1DFED55F-4774-4A87-A359-56F16E2E5E50}"/>
              </a:ext>
            </a:extLst>
          </p:cNvPr>
          <p:cNvSpPr>
            <a:spLocks noGrp="1"/>
          </p:cNvSpPr>
          <p:nvPr>
            <p:ph idx="1"/>
          </p:nvPr>
        </p:nvSpPr>
        <p:spPr/>
        <p:txBody>
          <a:bodyPr/>
          <a:lstStyle/>
          <a:p>
            <a:r>
              <a:rPr lang="en-GB" dirty="0"/>
              <a:t>Doctors had to swear an oath that they had to stick to </a:t>
            </a:r>
            <a:r>
              <a:rPr lang="en-GB" dirty="0" err="1"/>
              <a:t>to</a:t>
            </a:r>
            <a:r>
              <a:rPr lang="en-GB" dirty="0"/>
              <a:t> swear that they would treat there patients fairly</a:t>
            </a:r>
          </a:p>
        </p:txBody>
      </p:sp>
    </p:spTree>
    <p:extLst>
      <p:ext uri="{BB962C8B-B14F-4D97-AF65-F5344CB8AC3E}">
        <p14:creationId xmlns:p14="http://schemas.microsoft.com/office/powerpoint/2010/main" val="36137292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168</Words>
  <Application>Microsoft Office PowerPoint</Application>
  <PresentationFormat>Widescreen</PresentationFormat>
  <Paragraphs>13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 Ancient Greeks </vt:lpstr>
      <vt:lpstr>What impact have the Ancient Greeks on the world?</vt:lpstr>
      <vt:lpstr>Democracy</vt:lpstr>
      <vt:lpstr>PowerPoint Presentation</vt:lpstr>
      <vt:lpstr>Education</vt:lpstr>
      <vt:lpstr>Medicine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impact have the Ancient Greeks on the world?</dc:title>
  <dc:creator>Lisa Smith</dc:creator>
  <cp:lastModifiedBy>Taiyibha Ahmed</cp:lastModifiedBy>
  <cp:revision>2</cp:revision>
  <dcterms:created xsi:type="dcterms:W3CDTF">2021-12-13T12:29:37Z</dcterms:created>
  <dcterms:modified xsi:type="dcterms:W3CDTF">2021-12-16T13:21:57Z</dcterms:modified>
</cp:coreProperties>
</file>