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60" r:id="rId8"/>
    <p:sldId id="25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C4EEC-572E-432D-979B-7E12C6E1D2E4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4E069-C3FE-49DA-BAA3-4725367821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428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C4EEC-572E-432D-979B-7E12C6E1D2E4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4E069-C3FE-49DA-BAA3-4725367821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757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C4EEC-572E-432D-979B-7E12C6E1D2E4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4E069-C3FE-49DA-BAA3-4725367821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171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C4EEC-572E-432D-979B-7E12C6E1D2E4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4E069-C3FE-49DA-BAA3-4725367821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55150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C4EEC-572E-432D-979B-7E12C6E1D2E4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4E069-C3FE-49DA-BAA3-4725367821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29750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C4EEC-572E-432D-979B-7E12C6E1D2E4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4E069-C3FE-49DA-BAA3-4725367821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05071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C4EEC-572E-432D-979B-7E12C6E1D2E4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4E069-C3FE-49DA-BAA3-4725367821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630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C4EEC-572E-432D-979B-7E12C6E1D2E4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4E069-C3FE-49DA-BAA3-4725367821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50381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C4EEC-572E-432D-979B-7E12C6E1D2E4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4E069-C3FE-49DA-BAA3-4725367821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69964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C4EEC-572E-432D-979B-7E12C6E1D2E4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4E069-C3FE-49DA-BAA3-4725367821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79217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C4EEC-572E-432D-979B-7E12C6E1D2E4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4E069-C3FE-49DA-BAA3-4725367821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30337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FC4EEC-572E-432D-979B-7E12C6E1D2E4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54E069-C3FE-49DA-BAA3-4725367821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6561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Addition and Subtraction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err="1" smtClean="0"/>
              <a:t>Wb</a:t>
            </a:r>
            <a:r>
              <a:rPr lang="en-GB" dirty="0" smtClean="0"/>
              <a:t> 29.06.20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51894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Addition</a:t>
            </a:r>
            <a:endParaRPr lang="en-GB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79" b="4845"/>
          <a:stretch/>
        </p:blipFill>
        <p:spPr bwMode="auto">
          <a:xfrm>
            <a:off x="6963160" y="1381169"/>
            <a:ext cx="3395490" cy="383665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lc="http://schemas.openxmlformats.org/drawingml/2006/lockedCanvas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a14="http://schemas.microsoft.com/office/drawing/2010/main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1="http://schemas.microsoft.com/office/drawing/2015/9/8/chartex" xmlns:cx="http://schemas.microsoft.com/office/drawing/2014/chartex" xmlns:wpc="http://schemas.microsoft.com/office/word/2010/wordprocessingCanvas"/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38200" y="1801504"/>
            <a:ext cx="46482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Is when you combine one or more quantities together to reach the total or sum.</a:t>
            </a:r>
          </a:p>
          <a:p>
            <a:endParaRPr lang="en-GB" sz="2400" dirty="0"/>
          </a:p>
          <a:p>
            <a:r>
              <a:rPr lang="en-GB" sz="2400" dirty="0" smtClean="0"/>
              <a:t>So, on your right you have the ‘cherry model’ or the part-part whole diagram.</a:t>
            </a:r>
          </a:p>
          <a:p>
            <a:endParaRPr lang="en-GB" sz="2400" dirty="0"/>
          </a:p>
          <a:p>
            <a:r>
              <a:rPr lang="en-GB" sz="2400" dirty="0" smtClean="0"/>
              <a:t>Find the sum of 234 + 45=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8011524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Missing digits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798325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This is where it becomes tricky…but there is a logical way of solving the missing digits.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6224" y="1330605"/>
            <a:ext cx="4118212" cy="3697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0764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Subtraction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3829334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When you take a quantity or an amount away.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Sometimes you are calculating the </a:t>
            </a:r>
            <a:r>
              <a:rPr lang="en-GB" b="1" i="1" dirty="0" smtClean="0"/>
              <a:t>difference</a:t>
            </a:r>
            <a:r>
              <a:rPr lang="en-GB" i="1" dirty="0" smtClean="0"/>
              <a:t> </a:t>
            </a:r>
            <a:r>
              <a:rPr lang="en-GB" dirty="0" smtClean="0"/>
              <a:t>between two amounts.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05745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Reasoning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Which of these number sentences have an answer that is between 0.6 and 0.7?</a:t>
            </a:r>
          </a:p>
          <a:p>
            <a:pPr marL="0" indent="0">
              <a:buNone/>
            </a:pPr>
            <a:r>
              <a:rPr lang="en-GB" dirty="0"/>
              <a:t> </a:t>
            </a:r>
          </a:p>
          <a:p>
            <a:pPr marL="0" indent="0">
              <a:buNone/>
            </a:pPr>
            <a:r>
              <a:rPr lang="en-GB" dirty="0"/>
              <a:t>11.48 – 10. 86=</a:t>
            </a:r>
          </a:p>
          <a:p>
            <a:pPr marL="0" indent="0">
              <a:buNone/>
            </a:pPr>
            <a:r>
              <a:rPr lang="en-GB" dirty="0"/>
              <a:t>53.3 – 52.75=</a:t>
            </a:r>
          </a:p>
          <a:p>
            <a:pPr marL="0" indent="0">
              <a:buNone/>
            </a:pPr>
            <a:r>
              <a:rPr lang="en-GB" dirty="0"/>
              <a:t> 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25272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A8108D82E8CD4439E0083AD21CAD23F" ma:contentTypeVersion="12" ma:contentTypeDescription="Create a new document." ma:contentTypeScope="" ma:versionID="bbd2b935905b87064daf28f5f5ccd935">
  <xsd:schema xmlns:xsd="http://www.w3.org/2001/XMLSchema" xmlns:xs="http://www.w3.org/2001/XMLSchema" xmlns:p="http://schemas.microsoft.com/office/2006/metadata/properties" xmlns:ns3="b35d852d-e68f-4799-b1d8-e0dc4642f4be" xmlns:ns4="1287378b-fa1e-4e4c-a4fc-4ccf83d67a30" targetNamespace="http://schemas.microsoft.com/office/2006/metadata/properties" ma:root="true" ma:fieldsID="c9349f7f85675d55a0ba1526b2e2e3e7" ns3:_="" ns4:_="">
    <xsd:import namespace="b35d852d-e68f-4799-b1d8-e0dc4642f4be"/>
    <xsd:import namespace="1287378b-fa1e-4e4c-a4fc-4ccf83d67a3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5d852d-e68f-4799-b1d8-e0dc4642f4b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87378b-fa1e-4e4c-a4fc-4ccf83d67a30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0526C74-4154-4D00-A6A2-CA863D23B91E}">
  <ds:schemaRefs>
    <ds:schemaRef ds:uri="http://purl.org/dc/elements/1.1/"/>
    <ds:schemaRef ds:uri="http://schemas.microsoft.com/office/2006/metadata/properties"/>
    <ds:schemaRef ds:uri="1287378b-fa1e-4e4c-a4fc-4ccf83d67a30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b35d852d-e68f-4799-b1d8-e0dc4642f4be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B1B3AD1-D40E-474B-ABAE-E70AD2DF277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324206A-B567-4507-8506-77ED6FFCA3D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35d852d-e68f-4799-b1d8-e0dc4642f4be"/>
    <ds:schemaRef ds:uri="1287378b-fa1e-4e4c-a4fc-4ccf83d67a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104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Addition and Subtraction</vt:lpstr>
      <vt:lpstr>Addition</vt:lpstr>
      <vt:lpstr>Missing digits</vt:lpstr>
      <vt:lpstr>Subtraction</vt:lpstr>
      <vt:lpstr>Reasoning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Addition and Subtraction</dc:title>
  <dc:creator>Taiyibha Ahmed</dc:creator>
  <cp:lastModifiedBy>Taiyibha Ahmed</cp:lastModifiedBy>
  <cp:revision>1</cp:revision>
  <dcterms:created xsi:type="dcterms:W3CDTF">2020-06-19T10:26:38Z</dcterms:created>
  <dcterms:modified xsi:type="dcterms:W3CDTF">2020-06-26T08:47:02Z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0x0101007A8108D82E8CD4439E0083AD21CAD23F</vt:lpwstr>
  </property>
</Properties>
</file>