
<file path=[Content_Types].xml><?xml version="1.0" encoding="utf-8"?>
<Types xmlns="http://schemas.openxmlformats.org/package/2006/content-types">
  <Default Extension="emf" ContentType="image/x-emf"/>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70" r:id="rId2"/>
    <p:sldId id="256" r:id="rId3"/>
    <p:sldId id="257" r:id="rId4"/>
    <p:sldId id="271" r:id="rId5"/>
    <p:sldId id="260" r:id="rId6"/>
    <p:sldId id="272" r:id="rId7"/>
  </p:sldIdLst>
  <p:sldSz cx="12192000" cy="6858000"/>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ヒラギノ角ゴ Pro W3" charset="-128"/>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ヒラギノ角ゴ Pro W3" charset="-128"/>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ヒラギノ角ゴ Pro W3" charset="-128"/>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ヒラギノ角ゴ Pro W3" charset="-128"/>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ヒラギノ角ゴ Pro W3" charset="-128"/>
        <a:cs typeface="+mn-cs"/>
      </a:defRPr>
    </a:lvl5pPr>
    <a:lvl6pPr marL="2286000" algn="l" defTabSz="914400" rtl="0" eaLnBrk="1" latinLnBrk="0" hangingPunct="1">
      <a:defRPr kern="1200">
        <a:solidFill>
          <a:schemeClr val="tx1"/>
        </a:solidFill>
        <a:latin typeface="Calibri" panose="020F0502020204030204" pitchFamily="34" charset="0"/>
        <a:ea typeface="ヒラギノ角ゴ Pro W3" charset="-128"/>
        <a:cs typeface="+mn-cs"/>
      </a:defRPr>
    </a:lvl6pPr>
    <a:lvl7pPr marL="2743200" algn="l" defTabSz="914400" rtl="0" eaLnBrk="1" latinLnBrk="0" hangingPunct="1">
      <a:defRPr kern="1200">
        <a:solidFill>
          <a:schemeClr val="tx1"/>
        </a:solidFill>
        <a:latin typeface="Calibri" panose="020F0502020204030204" pitchFamily="34" charset="0"/>
        <a:ea typeface="ヒラギノ角ゴ Pro W3" charset="-128"/>
        <a:cs typeface="+mn-cs"/>
      </a:defRPr>
    </a:lvl7pPr>
    <a:lvl8pPr marL="3200400" algn="l" defTabSz="914400" rtl="0" eaLnBrk="1" latinLnBrk="0" hangingPunct="1">
      <a:defRPr kern="1200">
        <a:solidFill>
          <a:schemeClr val="tx1"/>
        </a:solidFill>
        <a:latin typeface="Calibri" panose="020F0502020204030204" pitchFamily="34" charset="0"/>
        <a:ea typeface="ヒラギノ角ゴ Pro W3" charset="-128"/>
        <a:cs typeface="+mn-cs"/>
      </a:defRPr>
    </a:lvl8pPr>
    <a:lvl9pPr marL="3657600" algn="l" defTabSz="914400" rtl="0" eaLnBrk="1" latinLnBrk="0" hangingPunct="1">
      <a:defRPr kern="1200">
        <a:solidFill>
          <a:schemeClr val="tx1"/>
        </a:solidFill>
        <a:latin typeface="Calibri" panose="020F0502020204030204" pitchFamily="34" charset="0"/>
        <a:ea typeface="ヒラギノ角ゴ Pro W3" charset="-128"/>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862"/>
    <p:restoredTop sz="94615"/>
  </p:normalViewPr>
  <p:slideViewPr>
    <p:cSldViewPr snapToGrid="0" snapToObjects="1">
      <p:cViewPr varScale="1">
        <p:scale>
          <a:sx n="60" d="100"/>
          <a:sy n="60" d="100"/>
        </p:scale>
        <p:origin x="960" y="44"/>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6CAAAB0A-6268-4C0E-B50B-F834A3B4E9D6}"/>
              </a:ext>
            </a:extLst>
          </p:cNvPr>
          <p:cNvSpPr>
            <a:spLocks noGrp="1"/>
          </p:cNvSpPr>
          <p:nvPr>
            <p:ph type="dt" sz="half" idx="10"/>
          </p:nvPr>
        </p:nvSpPr>
        <p:spPr/>
        <p:txBody>
          <a:bodyPr/>
          <a:lstStyle>
            <a:lvl1pPr>
              <a:defRPr/>
            </a:lvl1pPr>
          </a:lstStyle>
          <a:p>
            <a:pPr>
              <a:defRPr/>
            </a:pPr>
            <a:fld id="{FC173F44-EEC7-411F-B41F-1B0B022646FC}" type="datetimeFigureOut">
              <a:rPr lang="en-US" altLang="en-US"/>
              <a:pPr>
                <a:defRPr/>
              </a:pPr>
              <a:t>1/14/2021</a:t>
            </a:fld>
            <a:endParaRPr lang="en-US" altLang="en-US"/>
          </a:p>
        </p:txBody>
      </p:sp>
      <p:sp>
        <p:nvSpPr>
          <p:cNvPr id="5" name="Footer Placeholder 4">
            <a:extLst>
              <a:ext uri="{FF2B5EF4-FFF2-40B4-BE49-F238E27FC236}">
                <a16:creationId xmlns:a16="http://schemas.microsoft.com/office/drawing/2014/main" id="{6D3B461A-5E7D-49C3-AD9C-0F4CC17CADD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36BA2431-99D1-419E-A510-AB1913985FBC}"/>
              </a:ext>
            </a:extLst>
          </p:cNvPr>
          <p:cNvSpPr>
            <a:spLocks noGrp="1"/>
          </p:cNvSpPr>
          <p:nvPr>
            <p:ph type="sldNum" sz="quarter" idx="12"/>
          </p:nvPr>
        </p:nvSpPr>
        <p:spPr/>
        <p:txBody>
          <a:bodyPr/>
          <a:lstStyle>
            <a:lvl1pPr>
              <a:defRPr/>
            </a:lvl1pPr>
          </a:lstStyle>
          <a:p>
            <a:fld id="{4F9F99AF-D51F-4F7A-A1F2-DFB89DE914E3}" type="slidenum">
              <a:rPr lang="en-US" altLang="en-US"/>
              <a:pPr/>
              <a:t>‹#›</a:t>
            </a:fld>
            <a:endParaRPr lang="en-US" altLang="en-US"/>
          </a:p>
        </p:txBody>
      </p:sp>
    </p:spTree>
    <p:extLst>
      <p:ext uri="{BB962C8B-B14F-4D97-AF65-F5344CB8AC3E}">
        <p14:creationId xmlns:p14="http://schemas.microsoft.com/office/powerpoint/2010/main" val="207719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C9C6C51-B6BC-47B6-BB6B-3E191DD194E2}"/>
              </a:ext>
            </a:extLst>
          </p:cNvPr>
          <p:cNvSpPr>
            <a:spLocks noGrp="1"/>
          </p:cNvSpPr>
          <p:nvPr>
            <p:ph type="dt" sz="half" idx="10"/>
          </p:nvPr>
        </p:nvSpPr>
        <p:spPr/>
        <p:txBody>
          <a:bodyPr/>
          <a:lstStyle>
            <a:lvl1pPr>
              <a:defRPr/>
            </a:lvl1pPr>
          </a:lstStyle>
          <a:p>
            <a:pPr>
              <a:defRPr/>
            </a:pPr>
            <a:fld id="{40BE79A6-6CBC-4056-95D5-02B2599243EB}" type="datetimeFigureOut">
              <a:rPr lang="en-US" altLang="en-US"/>
              <a:pPr>
                <a:defRPr/>
              </a:pPr>
              <a:t>1/14/2021</a:t>
            </a:fld>
            <a:endParaRPr lang="en-US" altLang="en-US"/>
          </a:p>
        </p:txBody>
      </p:sp>
      <p:sp>
        <p:nvSpPr>
          <p:cNvPr id="5" name="Footer Placeholder 4">
            <a:extLst>
              <a:ext uri="{FF2B5EF4-FFF2-40B4-BE49-F238E27FC236}">
                <a16:creationId xmlns:a16="http://schemas.microsoft.com/office/drawing/2014/main" id="{58FBD926-CDB2-40FC-8584-F567CD995EF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00BA60D7-2AA9-4E09-BC51-C9538999A8BD}"/>
              </a:ext>
            </a:extLst>
          </p:cNvPr>
          <p:cNvSpPr>
            <a:spLocks noGrp="1"/>
          </p:cNvSpPr>
          <p:nvPr>
            <p:ph type="sldNum" sz="quarter" idx="12"/>
          </p:nvPr>
        </p:nvSpPr>
        <p:spPr/>
        <p:txBody>
          <a:bodyPr/>
          <a:lstStyle>
            <a:lvl1pPr>
              <a:defRPr/>
            </a:lvl1pPr>
          </a:lstStyle>
          <a:p>
            <a:fld id="{C8A4939A-9C1B-44B2-856D-6E53FAE0DF7B}" type="slidenum">
              <a:rPr lang="en-US" altLang="en-US"/>
              <a:pPr/>
              <a:t>‹#›</a:t>
            </a:fld>
            <a:endParaRPr lang="en-US" altLang="en-US"/>
          </a:p>
        </p:txBody>
      </p:sp>
    </p:spTree>
    <p:extLst>
      <p:ext uri="{BB962C8B-B14F-4D97-AF65-F5344CB8AC3E}">
        <p14:creationId xmlns:p14="http://schemas.microsoft.com/office/powerpoint/2010/main" val="3059802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7993171A-5DAB-4637-8432-20AA7BC6EDE9}"/>
              </a:ext>
            </a:extLst>
          </p:cNvPr>
          <p:cNvSpPr>
            <a:spLocks noGrp="1"/>
          </p:cNvSpPr>
          <p:nvPr>
            <p:ph type="dt" sz="half" idx="10"/>
          </p:nvPr>
        </p:nvSpPr>
        <p:spPr/>
        <p:txBody>
          <a:bodyPr/>
          <a:lstStyle>
            <a:lvl1pPr>
              <a:defRPr/>
            </a:lvl1pPr>
          </a:lstStyle>
          <a:p>
            <a:pPr>
              <a:defRPr/>
            </a:pPr>
            <a:fld id="{98B91EAB-5918-498A-83E5-26059E61DBD2}" type="datetimeFigureOut">
              <a:rPr lang="en-US" altLang="en-US"/>
              <a:pPr>
                <a:defRPr/>
              </a:pPr>
              <a:t>1/14/2021</a:t>
            </a:fld>
            <a:endParaRPr lang="en-US" altLang="en-US"/>
          </a:p>
        </p:txBody>
      </p:sp>
      <p:sp>
        <p:nvSpPr>
          <p:cNvPr id="5" name="Footer Placeholder 4">
            <a:extLst>
              <a:ext uri="{FF2B5EF4-FFF2-40B4-BE49-F238E27FC236}">
                <a16:creationId xmlns:a16="http://schemas.microsoft.com/office/drawing/2014/main" id="{5509F5AA-19A4-4A11-ACA1-AE045CDF989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B15E0C59-873D-4B8F-B3CB-8A34CDB6EDC3}"/>
              </a:ext>
            </a:extLst>
          </p:cNvPr>
          <p:cNvSpPr>
            <a:spLocks noGrp="1"/>
          </p:cNvSpPr>
          <p:nvPr>
            <p:ph type="sldNum" sz="quarter" idx="12"/>
          </p:nvPr>
        </p:nvSpPr>
        <p:spPr/>
        <p:txBody>
          <a:bodyPr/>
          <a:lstStyle>
            <a:lvl1pPr>
              <a:defRPr/>
            </a:lvl1pPr>
          </a:lstStyle>
          <a:p>
            <a:fld id="{9293CF69-0905-4EA1-9C1D-2CD531A09862}" type="slidenum">
              <a:rPr lang="en-US" altLang="en-US"/>
              <a:pPr/>
              <a:t>‹#›</a:t>
            </a:fld>
            <a:endParaRPr lang="en-US" altLang="en-US"/>
          </a:p>
        </p:txBody>
      </p:sp>
    </p:spTree>
    <p:extLst>
      <p:ext uri="{BB962C8B-B14F-4D97-AF65-F5344CB8AC3E}">
        <p14:creationId xmlns:p14="http://schemas.microsoft.com/office/powerpoint/2010/main" val="19548059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3">
            <a:extLst>
              <a:ext uri="{FF2B5EF4-FFF2-40B4-BE49-F238E27FC236}">
                <a16:creationId xmlns:a16="http://schemas.microsoft.com/office/drawing/2014/main" id="{C3EA513B-A8FD-40EF-91F5-14FC5B5E2198}"/>
              </a:ext>
            </a:extLst>
          </p:cNvPr>
          <p:cNvSpPr>
            <a:spLocks noGrp="1"/>
          </p:cNvSpPr>
          <p:nvPr>
            <p:ph type="dt" sz="half" idx="10"/>
          </p:nvPr>
        </p:nvSpPr>
        <p:spPr/>
        <p:txBody>
          <a:bodyPr/>
          <a:lstStyle>
            <a:lvl1pPr>
              <a:defRPr/>
            </a:lvl1pPr>
          </a:lstStyle>
          <a:p>
            <a:pPr>
              <a:defRPr/>
            </a:pPr>
            <a:fld id="{41786B25-4D6E-4988-A392-B11ACE06189F}" type="datetimeFigureOut">
              <a:rPr lang="en-US" altLang="en-US"/>
              <a:pPr>
                <a:defRPr/>
              </a:pPr>
              <a:t>1/14/2021</a:t>
            </a:fld>
            <a:endParaRPr lang="en-US" altLang="en-US"/>
          </a:p>
        </p:txBody>
      </p:sp>
      <p:sp>
        <p:nvSpPr>
          <p:cNvPr id="6" name="Footer Placeholder 4">
            <a:extLst>
              <a:ext uri="{FF2B5EF4-FFF2-40B4-BE49-F238E27FC236}">
                <a16:creationId xmlns:a16="http://schemas.microsoft.com/office/drawing/2014/main" id="{1DC7E8E5-90A2-4871-8668-379581C2DA92}"/>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88E6F02A-CCC9-4E6C-BBD0-C7ADEA2A0F16}"/>
              </a:ext>
            </a:extLst>
          </p:cNvPr>
          <p:cNvSpPr>
            <a:spLocks noGrp="1"/>
          </p:cNvSpPr>
          <p:nvPr>
            <p:ph type="sldNum" sz="quarter" idx="12"/>
          </p:nvPr>
        </p:nvSpPr>
        <p:spPr/>
        <p:txBody>
          <a:bodyPr/>
          <a:lstStyle>
            <a:lvl1pPr>
              <a:defRPr/>
            </a:lvl1pPr>
          </a:lstStyle>
          <a:p>
            <a:fld id="{D4A7BF3E-FBE5-4523-9B25-9586B30E8001}" type="slidenum">
              <a:rPr lang="en-US" altLang="en-US"/>
              <a:pPr/>
              <a:t>‹#›</a:t>
            </a:fld>
            <a:endParaRPr lang="en-US" altLang="en-US"/>
          </a:p>
        </p:txBody>
      </p:sp>
    </p:spTree>
    <p:extLst>
      <p:ext uri="{BB962C8B-B14F-4D97-AF65-F5344CB8AC3E}">
        <p14:creationId xmlns:p14="http://schemas.microsoft.com/office/powerpoint/2010/main" val="1058219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3">
            <a:extLst>
              <a:ext uri="{FF2B5EF4-FFF2-40B4-BE49-F238E27FC236}">
                <a16:creationId xmlns:a16="http://schemas.microsoft.com/office/drawing/2014/main" id="{2D88C59C-E5E9-403B-AE10-17A3BB87EDC6}"/>
              </a:ext>
            </a:extLst>
          </p:cNvPr>
          <p:cNvSpPr>
            <a:spLocks noGrp="1"/>
          </p:cNvSpPr>
          <p:nvPr>
            <p:ph type="dt" sz="half" idx="10"/>
          </p:nvPr>
        </p:nvSpPr>
        <p:spPr/>
        <p:txBody>
          <a:bodyPr/>
          <a:lstStyle>
            <a:lvl1pPr>
              <a:defRPr/>
            </a:lvl1pPr>
          </a:lstStyle>
          <a:p>
            <a:pPr>
              <a:defRPr/>
            </a:pPr>
            <a:fld id="{A3CF0F08-A949-4F1D-AAA8-66FFA594944E}" type="datetimeFigureOut">
              <a:rPr lang="en-US" altLang="en-US"/>
              <a:pPr>
                <a:defRPr/>
              </a:pPr>
              <a:t>1/14/2021</a:t>
            </a:fld>
            <a:endParaRPr lang="en-US" altLang="en-US"/>
          </a:p>
        </p:txBody>
      </p:sp>
      <p:sp>
        <p:nvSpPr>
          <p:cNvPr id="8" name="Footer Placeholder 4">
            <a:extLst>
              <a:ext uri="{FF2B5EF4-FFF2-40B4-BE49-F238E27FC236}">
                <a16:creationId xmlns:a16="http://schemas.microsoft.com/office/drawing/2014/main" id="{BC7BE12D-A723-4FCA-BBC0-B859333486D7}"/>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AE6E56AF-7476-4A58-8D6C-23BE4C5A4F67}"/>
              </a:ext>
            </a:extLst>
          </p:cNvPr>
          <p:cNvSpPr>
            <a:spLocks noGrp="1"/>
          </p:cNvSpPr>
          <p:nvPr>
            <p:ph type="sldNum" sz="quarter" idx="12"/>
          </p:nvPr>
        </p:nvSpPr>
        <p:spPr/>
        <p:txBody>
          <a:bodyPr/>
          <a:lstStyle>
            <a:lvl1pPr>
              <a:defRPr/>
            </a:lvl1pPr>
          </a:lstStyle>
          <a:p>
            <a:fld id="{43EA056C-140B-43E4-8ADF-5B0A8A7AD734}" type="slidenum">
              <a:rPr lang="en-US" altLang="en-US"/>
              <a:pPr/>
              <a:t>‹#›</a:t>
            </a:fld>
            <a:endParaRPr lang="en-US" altLang="en-US"/>
          </a:p>
        </p:txBody>
      </p:sp>
    </p:spTree>
    <p:extLst>
      <p:ext uri="{BB962C8B-B14F-4D97-AF65-F5344CB8AC3E}">
        <p14:creationId xmlns:p14="http://schemas.microsoft.com/office/powerpoint/2010/main" val="3567918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3">
            <a:extLst>
              <a:ext uri="{FF2B5EF4-FFF2-40B4-BE49-F238E27FC236}">
                <a16:creationId xmlns:a16="http://schemas.microsoft.com/office/drawing/2014/main" id="{27FC915A-5758-431B-B922-C4E2350CFE76}"/>
              </a:ext>
            </a:extLst>
          </p:cNvPr>
          <p:cNvSpPr>
            <a:spLocks noGrp="1"/>
          </p:cNvSpPr>
          <p:nvPr>
            <p:ph type="dt" sz="half" idx="10"/>
          </p:nvPr>
        </p:nvSpPr>
        <p:spPr/>
        <p:txBody>
          <a:bodyPr/>
          <a:lstStyle>
            <a:lvl1pPr>
              <a:defRPr/>
            </a:lvl1pPr>
          </a:lstStyle>
          <a:p>
            <a:pPr>
              <a:defRPr/>
            </a:pPr>
            <a:fld id="{83278CAE-C123-48B0-9361-FFA64AD8860B}" type="datetimeFigureOut">
              <a:rPr lang="en-US" altLang="en-US"/>
              <a:pPr>
                <a:defRPr/>
              </a:pPr>
              <a:t>1/14/2021</a:t>
            </a:fld>
            <a:endParaRPr lang="en-US" altLang="en-US"/>
          </a:p>
        </p:txBody>
      </p:sp>
      <p:sp>
        <p:nvSpPr>
          <p:cNvPr id="4" name="Footer Placeholder 4">
            <a:extLst>
              <a:ext uri="{FF2B5EF4-FFF2-40B4-BE49-F238E27FC236}">
                <a16:creationId xmlns:a16="http://schemas.microsoft.com/office/drawing/2014/main" id="{0D58FEA1-5E99-46D3-B718-839FD872E404}"/>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CC1E4C5B-3CD5-4D71-9005-AD7C4BA03D11}"/>
              </a:ext>
            </a:extLst>
          </p:cNvPr>
          <p:cNvSpPr>
            <a:spLocks noGrp="1"/>
          </p:cNvSpPr>
          <p:nvPr>
            <p:ph type="sldNum" sz="quarter" idx="12"/>
          </p:nvPr>
        </p:nvSpPr>
        <p:spPr/>
        <p:txBody>
          <a:bodyPr/>
          <a:lstStyle>
            <a:lvl1pPr>
              <a:defRPr/>
            </a:lvl1pPr>
          </a:lstStyle>
          <a:p>
            <a:fld id="{BFC7A7ED-7004-4EF2-BCC9-C6E544C2A55E}" type="slidenum">
              <a:rPr lang="en-US" altLang="en-US"/>
              <a:pPr/>
              <a:t>‹#›</a:t>
            </a:fld>
            <a:endParaRPr lang="en-US" altLang="en-US"/>
          </a:p>
        </p:txBody>
      </p:sp>
    </p:spTree>
    <p:extLst>
      <p:ext uri="{BB962C8B-B14F-4D97-AF65-F5344CB8AC3E}">
        <p14:creationId xmlns:p14="http://schemas.microsoft.com/office/powerpoint/2010/main" val="41110379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7F1E89-0F33-477E-8324-942DE778F726}"/>
              </a:ext>
            </a:extLst>
          </p:cNvPr>
          <p:cNvSpPr>
            <a:spLocks noGrp="1"/>
          </p:cNvSpPr>
          <p:nvPr>
            <p:ph type="dt" sz="half" idx="10"/>
          </p:nvPr>
        </p:nvSpPr>
        <p:spPr/>
        <p:txBody>
          <a:bodyPr/>
          <a:lstStyle>
            <a:lvl1pPr>
              <a:defRPr/>
            </a:lvl1pPr>
          </a:lstStyle>
          <a:p>
            <a:pPr>
              <a:defRPr/>
            </a:pPr>
            <a:fld id="{7CF8F741-46AD-4B57-9622-A24548607599}" type="datetimeFigureOut">
              <a:rPr lang="en-US" altLang="en-US"/>
              <a:pPr>
                <a:defRPr/>
              </a:pPr>
              <a:t>1/14/2021</a:t>
            </a:fld>
            <a:endParaRPr lang="en-US" altLang="en-US"/>
          </a:p>
        </p:txBody>
      </p:sp>
      <p:sp>
        <p:nvSpPr>
          <p:cNvPr id="3" name="Footer Placeholder 4">
            <a:extLst>
              <a:ext uri="{FF2B5EF4-FFF2-40B4-BE49-F238E27FC236}">
                <a16:creationId xmlns:a16="http://schemas.microsoft.com/office/drawing/2014/main" id="{5DDE72F1-82AA-4CD9-BA1C-C769394A24BB}"/>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9100CC37-DBF2-4AF5-B320-7C181AE45E09}"/>
              </a:ext>
            </a:extLst>
          </p:cNvPr>
          <p:cNvSpPr>
            <a:spLocks noGrp="1"/>
          </p:cNvSpPr>
          <p:nvPr>
            <p:ph type="sldNum" sz="quarter" idx="12"/>
          </p:nvPr>
        </p:nvSpPr>
        <p:spPr/>
        <p:txBody>
          <a:bodyPr/>
          <a:lstStyle>
            <a:lvl1pPr>
              <a:defRPr/>
            </a:lvl1pPr>
          </a:lstStyle>
          <a:p>
            <a:fld id="{66AA4B36-25C2-40F4-B23A-73A1FC56CDC2}" type="slidenum">
              <a:rPr lang="en-US" altLang="en-US"/>
              <a:pPr/>
              <a:t>‹#›</a:t>
            </a:fld>
            <a:endParaRPr lang="en-US" altLang="en-US"/>
          </a:p>
        </p:txBody>
      </p:sp>
    </p:spTree>
    <p:extLst>
      <p:ext uri="{BB962C8B-B14F-4D97-AF65-F5344CB8AC3E}">
        <p14:creationId xmlns:p14="http://schemas.microsoft.com/office/powerpoint/2010/main" val="41283765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3">
            <a:extLst>
              <a:ext uri="{FF2B5EF4-FFF2-40B4-BE49-F238E27FC236}">
                <a16:creationId xmlns:a16="http://schemas.microsoft.com/office/drawing/2014/main" id="{9C19BE01-948C-4F82-870E-CF678D9C3C8D}"/>
              </a:ext>
            </a:extLst>
          </p:cNvPr>
          <p:cNvSpPr>
            <a:spLocks noGrp="1"/>
          </p:cNvSpPr>
          <p:nvPr>
            <p:ph type="dt" sz="half" idx="10"/>
          </p:nvPr>
        </p:nvSpPr>
        <p:spPr/>
        <p:txBody>
          <a:bodyPr/>
          <a:lstStyle>
            <a:lvl1pPr>
              <a:defRPr/>
            </a:lvl1pPr>
          </a:lstStyle>
          <a:p>
            <a:pPr>
              <a:defRPr/>
            </a:pPr>
            <a:fld id="{8F4BB17D-8180-44FC-B5B5-F70803604AE2}" type="datetimeFigureOut">
              <a:rPr lang="en-US" altLang="en-US"/>
              <a:pPr>
                <a:defRPr/>
              </a:pPr>
              <a:t>1/14/2021</a:t>
            </a:fld>
            <a:endParaRPr lang="en-US" altLang="en-US"/>
          </a:p>
        </p:txBody>
      </p:sp>
      <p:sp>
        <p:nvSpPr>
          <p:cNvPr id="6" name="Footer Placeholder 4">
            <a:extLst>
              <a:ext uri="{FF2B5EF4-FFF2-40B4-BE49-F238E27FC236}">
                <a16:creationId xmlns:a16="http://schemas.microsoft.com/office/drawing/2014/main" id="{0F07AB00-9FD3-4A8F-89ED-EC25E6873C25}"/>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DF650672-AA79-4BFE-934E-450722E12174}"/>
              </a:ext>
            </a:extLst>
          </p:cNvPr>
          <p:cNvSpPr>
            <a:spLocks noGrp="1"/>
          </p:cNvSpPr>
          <p:nvPr>
            <p:ph type="sldNum" sz="quarter" idx="12"/>
          </p:nvPr>
        </p:nvSpPr>
        <p:spPr/>
        <p:txBody>
          <a:bodyPr/>
          <a:lstStyle>
            <a:lvl1pPr>
              <a:defRPr/>
            </a:lvl1pPr>
          </a:lstStyle>
          <a:p>
            <a:fld id="{C41622DF-22A1-415F-8C41-6EBCE0B19335}" type="slidenum">
              <a:rPr lang="en-US" altLang="en-US"/>
              <a:pPr/>
              <a:t>‹#›</a:t>
            </a:fld>
            <a:endParaRPr lang="en-US" altLang="en-US"/>
          </a:p>
        </p:txBody>
      </p:sp>
    </p:spTree>
    <p:extLst>
      <p:ext uri="{BB962C8B-B14F-4D97-AF65-F5344CB8AC3E}">
        <p14:creationId xmlns:p14="http://schemas.microsoft.com/office/powerpoint/2010/main" val="32666001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3">
            <a:extLst>
              <a:ext uri="{FF2B5EF4-FFF2-40B4-BE49-F238E27FC236}">
                <a16:creationId xmlns:a16="http://schemas.microsoft.com/office/drawing/2014/main" id="{532759A3-E718-4965-8650-A9BF85B7FD35}"/>
              </a:ext>
            </a:extLst>
          </p:cNvPr>
          <p:cNvSpPr>
            <a:spLocks noGrp="1"/>
          </p:cNvSpPr>
          <p:nvPr>
            <p:ph type="dt" sz="half" idx="10"/>
          </p:nvPr>
        </p:nvSpPr>
        <p:spPr/>
        <p:txBody>
          <a:bodyPr/>
          <a:lstStyle>
            <a:lvl1pPr>
              <a:defRPr/>
            </a:lvl1pPr>
          </a:lstStyle>
          <a:p>
            <a:pPr>
              <a:defRPr/>
            </a:pPr>
            <a:fld id="{856335A3-2919-4390-AA5D-77A8B910DDDF}" type="datetimeFigureOut">
              <a:rPr lang="en-US" altLang="en-US"/>
              <a:pPr>
                <a:defRPr/>
              </a:pPr>
              <a:t>1/14/2021</a:t>
            </a:fld>
            <a:endParaRPr lang="en-US" altLang="en-US"/>
          </a:p>
        </p:txBody>
      </p:sp>
      <p:sp>
        <p:nvSpPr>
          <p:cNvPr id="6" name="Footer Placeholder 4">
            <a:extLst>
              <a:ext uri="{FF2B5EF4-FFF2-40B4-BE49-F238E27FC236}">
                <a16:creationId xmlns:a16="http://schemas.microsoft.com/office/drawing/2014/main" id="{698447FD-CCC0-4A76-A9AD-0A3CF0636A3C}"/>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643C9AFF-F9E3-49E4-9064-952016DF52C3}"/>
              </a:ext>
            </a:extLst>
          </p:cNvPr>
          <p:cNvSpPr>
            <a:spLocks noGrp="1"/>
          </p:cNvSpPr>
          <p:nvPr>
            <p:ph type="sldNum" sz="quarter" idx="12"/>
          </p:nvPr>
        </p:nvSpPr>
        <p:spPr/>
        <p:txBody>
          <a:bodyPr/>
          <a:lstStyle>
            <a:lvl1pPr>
              <a:defRPr/>
            </a:lvl1pPr>
          </a:lstStyle>
          <a:p>
            <a:fld id="{105DB12F-27B1-42E6-9345-039E288D3179}" type="slidenum">
              <a:rPr lang="en-US" altLang="en-US"/>
              <a:pPr/>
              <a:t>‹#›</a:t>
            </a:fld>
            <a:endParaRPr lang="en-US" altLang="en-US"/>
          </a:p>
        </p:txBody>
      </p:sp>
    </p:spTree>
    <p:extLst>
      <p:ext uri="{BB962C8B-B14F-4D97-AF65-F5344CB8AC3E}">
        <p14:creationId xmlns:p14="http://schemas.microsoft.com/office/powerpoint/2010/main" val="6792236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02960E3-6B87-4A23-AC7B-E5A684E21782}"/>
              </a:ext>
            </a:extLst>
          </p:cNvPr>
          <p:cNvSpPr>
            <a:spLocks noGrp="1"/>
          </p:cNvSpPr>
          <p:nvPr>
            <p:ph type="dt" sz="half" idx="10"/>
          </p:nvPr>
        </p:nvSpPr>
        <p:spPr/>
        <p:txBody>
          <a:bodyPr/>
          <a:lstStyle>
            <a:lvl1pPr>
              <a:defRPr/>
            </a:lvl1pPr>
          </a:lstStyle>
          <a:p>
            <a:pPr>
              <a:defRPr/>
            </a:pPr>
            <a:fld id="{AC77B0E7-97D6-42F4-B2B1-AAF3B2EF0939}" type="datetimeFigureOut">
              <a:rPr lang="en-US" altLang="en-US"/>
              <a:pPr>
                <a:defRPr/>
              </a:pPr>
              <a:t>1/14/2021</a:t>
            </a:fld>
            <a:endParaRPr lang="en-US" altLang="en-US"/>
          </a:p>
        </p:txBody>
      </p:sp>
      <p:sp>
        <p:nvSpPr>
          <p:cNvPr id="5" name="Footer Placeholder 4">
            <a:extLst>
              <a:ext uri="{FF2B5EF4-FFF2-40B4-BE49-F238E27FC236}">
                <a16:creationId xmlns:a16="http://schemas.microsoft.com/office/drawing/2014/main" id="{BF5F9C2A-08CE-4DAB-9944-2568B27E2F49}"/>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A9254C1D-85E3-4141-9BD1-9FB6C11B4630}"/>
              </a:ext>
            </a:extLst>
          </p:cNvPr>
          <p:cNvSpPr>
            <a:spLocks noGrp="1"/>
          </p:cNvSpPr>
          <p:nvPr>
            <p:ph type="sldNum" sz="quarter" idx="12"/>
          </p:nvPr>
        </p:nvSpPr>
        <p:spPr/>
        <p:txBody>
          <a:bodyPr/>
          <a:lstStyle>
            <a:lvl1pPr>
              <a:defRPr/>
            </a:lvl1pPr>
          </a:lstStyle>
          <a:p>
            <a:fld id="{0792D309-A55E-4297-833D-E0CBD8984CFE}" type="slidenum">
              <a:rPr lang="en-US" altLang="en-US"/>
              <a:pPr/>
              <a:t>‹#›</a:t>
            </a:fld>
            <a:endParaRPr lang="en-US" altLang="en-US"/>
          </a:p>
        </p:txBody>
      </p:sp>
    </p:spTree>
    <p:extLst>
      <p:ext uri="{BB962C8B-B14F-4D97-AF65-F5344CB8AC3E}">
        <p14:creationId xmlns:p14="http://schemas.microsoft.com/office/powerpoint/2010/main" val="33943368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7BC4634-C6D0-4445-A554-A5FC3F74CF6B}"/>
              </a:ext>
            </a:extLst>
          </p:cNvPr>
          <p:cNvSpPr>
            <a:spLocks noGrp="1"/>
          </p:cNvSpPr>
          <p:nvPr>
            <p:ph type="dt" sz="half" idx="10"/>
          </p:nvPr>
        </p:nvSpPr>
        <p:spPr/>
        <p:txBody>
          <a:bodyPr/>
          <a:lstStyle>
            <a:lvl1pPr>
              <a:defRPr/>
            </a:lvl1pPr>
          </a:lstStyle>
          <a:p>
            <a:pPr>
              <a:defRPr/>
            </a:pPr>
            <a:fld id="{F6EFC934-7981-4352-BCF4-ACD61E4BB6ED}" type="datetimeFigureOut">
              <a:rPr lang="en-US" altLang="en-US"/>
              <a:pPr>
                <a:defRPr/>
              </a:pPr>
              <a:t>1/14/2021</a:t>
            </a:fld>
            <a:endParaRPr lang="en-US" altLang="en-US"/>
          </a:p>
        </p:txBody>
      </p:sp>
      <p:sp>
        <p:nvSpPr>
          <p:cNvPr id="5" name="Footer Placeholder 4">
            <a:extLst>
              <a:ext uri="{FF2B5EF4-FFF2-40B4-BE49-F238E27FC236}">
                <a16:creationId xmlns:a16="http://schemas.microsoft.com/office/drawing/2014/main" id="{9EAA97B0-5FA2-4D53-B619-DFA6F89287D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1B282E8A-6D00-4627-A585-B6E304CDB3E6}"/>
              </a:ext>
            </a:extLst>
          </p:cNvPr>
          <p:cNvSpPr>
            <a:spLocks noGrp="1"/>
          </p:cNvSpPr>
          <p:nvPr>
            <p:ph type="sldNum" sz="quarter" idx="12"/>
          </p:nvPr>
        </p:nvSpPr>
        <p:spPr/>
        <p:txBody>
          <a:bodyPr/>
          <a:lstStyle>
            <a:lvl1pPr>
              <a:defRPr/>
            </a:lvl1pPr>
          </a:lstStyle>
          <a:p>
            <a:fld id="{3F58B831-531E-49BE-B202-E9C8ED7D8C51}" type="slidenum">
              <a:rPr lang="en-US" altLang="en-US"/>
              <a:pPr/>
              <a:t>‹#›</a:t>
            </a:fld>
            <a:endParaRPr lang="en-US" altLang="en-US"/>
          </a:p>
        </p:txBody>
      </p:sp>
    </p:spTree>
    <p:extLst>
      <p:ext uri="{BB962C8B-B14F-4D97-AF65-F5344CB8AC3E}">
        <p14:creationId xmlns:p14="http://schemas.microsoft.com/office/powerpoint/2010/main" val="27014342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2EFA4018-27D6-40B6-82C7-89C470BE8659}"/>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endParaRPr lang="en-US" altLang="en-US"/>
          </a:p>
        </p:txBody>
      </p:sp>
      <p:sp>
        <p:nvSpPr>
          <p:cNvPr id="1027" name="Text Placeholder 2">
            <a:extLst>
              <a:ext uri="{FF2B5EF4-FFF2-40B4-BE49-F238E27FC236}">
                <a16:creationId xmlns:a16="http://schemas.microsoft.com/office/drawing/2014/main" id="{49C44EB8-C0D1-4E94-9B2D-4F3A226ED693}"/>
              </a:ext>
            </a:extLst>
          </p:cNvPr>
          <p:cNvSpPr>
            <a:spLocks noGrp="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endParaRPr lang="en-US" altLang="en-US"/>
          </a:p>
        </p:txBody>
      </p:sp>
      <p:sp>
        <p:nvSpPr>
          <p:cNvPr id="4" name="Date Placeholder 3">
            <a:extLst>
              <a:ext uri="{FF2B5EF4-FFF2-40B4-BE49-F238E27FC236}">
                <a16:creationId xmlns:a16="http://schemas.microsoft.com/office/drawing/2014/main" id="{22CFCCD2-D762-CD48-967A-5A2F27C8BA4A}"/>
              </a:ext>
            </a:extLst>
          </p:cNvPr>
          <p:cNvSpPr>
            <a:spLocks noGrp="1"/>
          </p:cNvSpPr>
          <p:nvPr>
            <p:ph type="dt" sz="half" idx="2"/>
          </p:nvPr>
        </p:nvSpPr>
        <p:spPr>
          <a:xfrm>
            <a:off x="609600" y="6356350"/>
            <a:ext cx="28448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ea typeface="ヒラギノ角ゴ Pro W3" panose="020B0300000000000000" pitchFamily="34" charset="-128"/>
              </a:defRPr>
            </a:lvl1pPr>
          </a:lstStyle>
          <a:p>
            <a:pPr>
              <a:defRPr/>
            </a:pPr>
            <a:fld id="{19628329-C033-441B-B904-CBE2548D9280}" type="datetimeFigureOut">
              <a:rPr lang="en-US" altLang="en-US"/>
              <a:pPr>
                <a:defRPr/>
              </a:pPr>
              <a:t>1/14/2021</a:t>
            </a:fld>
            <a:endParaRPr lang="en-US" altLang="en-US"/>
          </a:p>
        </p:txBody>
      </p:sp>
      <p:sp>
        <p:nvSpPr>
          <p:cNvPr id="5" name="Footer Placeholder 4">
            <a:extLst>
              <a:ext uri="{FF2B5EF4-FFF2-40B4-BE49-F238E27FC236}">
                <a16:creationId xmlns:a16="http://schemas.microsoft.com/office/drawing/2014/main" id="{65B45E50-0CBC-2542-BE21-09C55E2F864F}"/>
              </a:ext>
            </a:extLst>
          </p:cNvPr>
          <p:cNvSpPr>
            <a:spLocks noGrp="1"/>
          </p:cNvSpPr>
          <p:nvPr>
            <p:ph type="ftr" sz="quarter" idx="3"/>
          </p:nvPr>
        </p:nvSpPr>
        <p:spPr>
          <a:xfrm>
            <a:off x="4165600" y="6356350"/>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a:defRPr/>
            </a:pPr>
            <a:endParaRPr lang="en-US"/>
          </a:p>
        </p:txBody>
      </p:sp>
      <p:sp>
        <p:nvSpPr>
          <p:cNvPr id="6" name="Slide Number Placeholder 5">
            <a:extLst>
              <a:ext uri="{FF2B5EF4-FFF2-40B4-BE49-F238E27FC236}">
                <a16:creationId xmlns:a16="http://schemas.microsoft.com/office/drawing/2014/main" id="{9C697D60-FA5B-C943-A69E-3BCF43AFCA17}"/>
              </a:ext>
            </a:extLst>
          </p:cNvPr>
          <p:cNvSpPr>
            <a:spLocks noGrp="1"/>
          </p:cNvSpPr>
          <p:nvPr>
            <p:ph type="sldNum" sz="quarter" idx="4"/>
          </p:nvPr>
        </p:nvSpPr>
        <p:spPr>
          <a:xfrm>
            <a:off x="8737600" y="6356350"/>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19CBA5FF-F26D-43A3-BC21-8E6604BF839E}"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0" fontAlgn="base" hangingPunct="0">
        <a:spcBef>
          <a:spcPct val="0"/>
        </a:spcBef>
        <a:spcAft>
          <a:spcPct val="0"/>
        </a:spcAft>
        <a:defRPr sz="4400" kern="1200">
          <a:solidFill>
            <a:schemeClr val="tx1"/>
          </a:solidFill>
          <a:latin typeface="+mj-lt"/>
          <a:ea typeface="ヒラギノ角ゴ Pro W3" charset="0"/>
          <a:cs typeface="ヒラギノ角ゴ Pro W3" charset="0"/>
        </a:defRPr>
      </a:lvl1pPr>
      <a:lvl2pPr algn="ctr" defTabSz="457200" rtl="0" eaLnBrk="0" fontAlgn="base" hangingPunct="0">
        <a:spcBef>
          <a:spcPct val="0"/>
        </a:spcBef>
        <a:spcAft>
          <a:spcPct val="0"/>
        </a:spcAft>
        <a:defRPr sz="4400">
          <a:solidFill>
            <a:schemeClr val="tx1"/>
          </a:solidFill>
          <a:latin typeface="Calibri" charset="0"/>
          <a:ea typeface="ヒラギノ角ゴ Pro W3" charset="0"/>
          <a:cs typeface="ヒラギノ角ゴ Pro W3" charset="0"/>
        </a:defRPr>
      </a:lvl2pPr>
      <a:lvl3pPr algn="ctr" defTabSz="457200" rtl="0" eaLnBrk="0" fontAlgn="base" hangingPunct="0">
        <a:spcBef>
          <a:spcPct val="0"/>
        </a:spcBef>
        <a:spcAft>
          <a:spcPct val="0"/>
        </a:spcAft>
        <a:defRPr sz="4400">
          <a:solidFill>
            <a:schemeClr val="tx1"/>
          </a:solidFill>
          <a:latin typeface="Calibri" charset="0"/>
          <a:ea typeface="ヒラギノ角ゴ Pro W3" charset="0"/>
          <a:cs typeface="ヒラギノ角ゴ Pro W3" charset="0"/>
        </a:defRPr>
      </a:lvl3pPr>
      <a:lvl4pPr algn="ctr" defTabSz="457200" rtl="0" eaLnBrk="0" fontAlgn="base" hangingPunct="0">
        <a:spcBef>
          <a:spcPct val="0"/>
        </a:spcBef>
        <a:spcAft>
          <a:spcPct val="0"/>
        </a:spcAft>
        <a:defRPr sz="4400">
          <a:solidFill>
            <a:schemeClr val="tx1"/>
          </a:solidFill>
          <a:latin typeface="Calibri" charset="0"/>
          <a:ea typeface="ヒラギノ角ゴ Pro W3" charset="0"/>
          <a:cs typeface="ヒラギノ角ゴ Pro W3" charset="0"/>
        </a:defRPr>
      </a:lvl4pPr>
      <a:lvl5pPr algn="ctr" defTabSz="457200" rtl="0" eaLnBrk="0" fontAlgn="base" hangingPunct="0">
        <a:spcBef>
          <a:spcPct val="0"/>
        </a:spcBef>
        <a:spcAft>
          <a:spcPct val="0"/>
        </a:spcAft>
        <a:defRPr sz="4400">
          <a:solidFill>
            <a:schemeClr val="tx1"/>
          </a:solidFill>
          <a:latin typeface="Calibri" charset="0"/>
          <a:ea typeface="ヒラギノ角ゴ Pro W3" charset="0"/>
          <a:cs typeface="ヒラギノ角ゴ Pro W3" charset="0"/>
        </a:defRPr>
      </a:lvl5pPr>
      <a:lvl6pPr marL="457200" algn="ctr" defTabSz="457200" rtl="0" fontAlgn="base">
        <a:spcBef>
          <a:spcPct val="0"/>
        </a:spcBef>
        <a:spcAft>
          <a:spcPct val="0"/>
        </a:spcAft>
        <a:defRPr sz="4400">
          <a:solidFill>
            <a:schemeClr val="tx1"/>
          </a:solidFill>
          <a:latin typeface="Calibri" charset="0"/>
          <a:ea typeface="ヒラギノ角ゴ Pro W3" charset="0"/>
          <a:cs typeface="ヒラギノ角ゴ Pro W3" charset="0"/>
        </a:defRPr>
      </a:lvl6pPr>
      <a:lvl7pPr marL="914400" algn="ctr" defTabSz="457200" rtl="0" fontAlgn="base">
        <a:spcBef>
          <a:spcPct val="0"/>
        </a:spcBef>
        <a:spcAft>
          <a:spcPct val="0"/>
        </a:spcAft>
        <a:defRPr sz="4400">
          <a:solidFill>
            <a:schemeClr val="tx1"/>
          </a:solidFill>
          <a:latin typeface="Calibri" charset="0"/>
          <a:ea typeface="ヒラギノ角ゴ Pro W3" charset="0"/>
          <a:cs typeface="ヒラギノ角ゴ Pro W3" charset="0"/>
        </a:defRPr>
      </a:lvl7pPr>
      <a:lvl8pPr marL="1371600" algn="ctr" defTabSz="457200" rtl="0" fontAlgn="base">
        <a:spcBef>
          <a:spcPct val="0"/>
        </a:spcBef>
        <a:spcAft>
          <a:spcPct val="0"/>
        </a:spcAft>
        <a:defRPr sz="4400">
          <a:solidFill>
            <a:schemeClr val="tx1"/>
          </a:solidFill>
          <a:latin typeface="Calibri" charset="0"/>
          <a:ea typeface="ヒラギノ角ゴ Pro W3" charset="0"/>
          <a:cs typeface="ヒラギノ角ゴ Pro W3" charset="0"/>
        </a:defRPr>
      </a:lvl8pPr>
      <a:lvl9pPr marL="1828800" algn="ctr" defTabSz="457200" rtl="0" fontAlgn="base">
        <a:spcBef>
          <a:spcPct val="0"/>
        </a:spcBef>
        <a:spcAft>
          <a:spcPct val="0"/>
        </a:spcAft>
        <a:defRPr sz="4400">
          <a:solidFill>
            <a:schemeClr val="tx1"/>
          </a:solidFill>
          <a:latin typeface="Calibri" charset="0"/>
          <a:ea typeface="ヒラギノ角ゴ Pro W3" charset="0"/>
          <a:cs typeface="ヒラギノ角ゴ Pro W3" charset="0"/>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ヒラギノ角ゴ Pro W3" charset="0"/>
          <a:cs typeface="ヒラギノ角ゴ Pro W3" charset="0"/>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ヒラギノ角ゴ Pro W3" charset="0"/>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ヒラギノ角ゴ Pro W3" charset="0"/>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ヒラギノ角ゴ Pro W3" charset="0"/>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ヒラギノ角ゴ Pro W3" charset="0"/>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3.png"/><Relationship Id="rId5" Type="http://schemas.openxmlformats.org/officeDocument/2006/relationships/image" Target="../media/image5.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3.png"/><Relationship Id="rId5" Type="http://schemas.openxmlformats.org/officeDocument/2006/relationships/image" Target="../media/image6.jpeg"/><Relationship Id="rId4" Type="http://schemas.openxmlformats.org/officeDocument/2006/relationships/image" Target="../media/image4.emf"/></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3.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3.png"/><Relationship Id="rId5" Type="http://schemas.openxmlformats.org/officeDocument/2006/relationships/image" Target="../media/image8.emf"/><Relationship Id="rId4" Type="http://schemas.openxmlformats.org/officeDocument/2006/relationships/image" Target="../media/image4.emf"/></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3.png"/><Relationship Id="rId5" Type="http://schemas.openxmlformats.org/officeDocument/2006/relationships/image" Target="../media/image8.emf"/><Relationship Id="rId4" Type="http://schemas.openxmlformats.org/officeDocument/2006/relationships/image" Target="../media/image4.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64A5C-94C3-4DE8-9695-A11BCA6C6E55}"/>
              </a:ext>
            </a:extLst>
          </p:cNvPr>
          <p:cNvSpPr>
            <a:spLocks noGrp="1"/>
          </p:cNvSpPr>
          <p:nvPr>
            <p:ph type="title"/>
          </p:nvPr>
        </p:nvSpPr>
        <p:spPr>
          <a:xfrm>
            <a:off x="609600" y="846138"/>
            <a:ext cx="10972800" cy="1143000"/>
          </a:xfrm>
        </p:spPr>
        <p:txBody>
          <a:bodyPr/>
          <a:lstStyle/>
          <a:p>
            <a:r>
              <a:rPr lang="en-GB" u="sng" dirty="0"/>
              <a:t>Friday 22</a:t>
            </a:r>
            <a:r>
              <a:rPr lang="en-GB" u="sng" baseline="30000" dirty="0"/>
              <a:t>nd</a:t>
            </a:r>
            <a:r>
              <a:rPr lang="en-GB" u="sng" dirty="0"/>
              <a:t> January 2021</a:t>
            </a:r>
          </a:p>
        </p:txBody>
      </p:sp>
      <p:sp>
        <p:nvSpPr>
          <p:cNvPr id="3" name="Content Placeholder 2">
            <a:extLst>
              <a:ext uri="{FF2B5EF4-FFF2-40B4-BE49-F238E27FC236}">
                <a16:creationId xmlns:a16="http://schemas.microsoft.com/office/drawing/2014/main" id="{55DFE831-8D7E-465A-85CB-890EB0840BAC}"/>
              </a:ext>
            </a:extLst>
          </p:cNvPr>
          <p:cNvSpPr>
            <a:spLocks noGrp="1"/>
          </p:cNvSpPr>
          <p:nvPr>
            <p:ph idx="1"/>
          </p:nvPr>
        </p:nvSpPr>
        <p:spPr>
          <a:xfrm>
            <a:off x="609600" y="2347986"/>
            <a:ext cx="10972800" cy="4525963"/>
          </a:xfrm>
        </p:spPr>
        <p:txBody>
          <a:bodyPr/>
          <a:lstStyle/>
          <a:p>
            <a:pPr marL="0" indent="0">
              <a:buNone/>
            </a:pPr>
            <a:r>
              <a:rPr lang="en-GB" sz="4000" u="sng" dirty="0"/>
              <a:t>L.O: understand that differences and conflicts sometimes happen among family members.</a:t>
            </a:r>
          </a:p>
          <a:p>
            <a:pPr marL="0" indent="0">
              <a:buNone/>
            </a:pPr>
            <a:endParaRPr lang="en-GB" sz="4000" u="sng" dirty="0"/>
          </a:p>
          <a:p>
            <a:pPr marL="0" indent="0">
              <a:buNone/>
            </a:pPr>
            <a:r>
              <a:rPr lang="en-GB" sz="4000" u="sng" dirty="0"/>
              <a:t>C: Celebrating Differences! </a:t>
            </a:r>
          </a:p>
        </p:txBody>
      </p:sp>
      <p:pic>
        <p:nvPicPr>
          <p:cNvPr id="5" name="Picture 4">
            <a:extLst>
              <a:ext uri="{FF2B5EF4-FFF2-40B4-BE49-F238E27FC236}">
                <a16:creationId xmlns:a16="http://schemas.microsoft.com/office/drawing/2014/main" id="{414231FE-248C-4AF4-8027-B555469CFAB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766437" y="3710763"/>
            <a:ext cx="3139620" cy="2772217"/>
          </a:xfrm>
          <a:prstGeom prst="rect">
            <a:avLst/>
          </a:prstGeom>
        </p:spPr>
      </p:pic>
      <p:pic>
        <p:nvPicPr>
          <p:cNvPr id="4" name="Recorded Sound">
            <a:hlinkClick r:id="" action="ppaction://media"/>
            <a:extLst>
              <a:ext uri="{FF2B5EF4-FFF2-40B4-BE49-F238E27FC236}">
                <a16:creationId xmlns:a16="http://schemas.microsoft.com/office/drawing/2014/main" id="{6D30F2CE-CBB2-424A-8AEE-9467FA8E0E5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436986" y="23148"/>
            <a:ext cx="2145414" cy="2145414"/>
          </a:xfrm>
          <a:prstGeom prst="rect">
            <a:avLst/>
          </a:prstGeom>
        </p:spPr>
      </p:pic>
    </p:spTree>
    <p:extLst>
      <p:ext uri="{BB962C8B-B14F-4D97-AF65-F5344CB8AC3E}">
        <p14:creationId xmlns:p14="http://schemas.microsoft.com/office/powerpoint/2010/main" val="949675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416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4"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3314" name="Picture 2">
            <a:extLst>
              <a:ext uri="{FF2B5EF4-FFF2-40B4-BE49-F238E27FC236}">
                <a16:creationId xmlns:a16="http://schemas.microsoft.com/office/drawing/2014/main" id="{7ABD559B-E512-40AC-AB2E-9AC8DE40B00A}"/>
              </a:ext>
            </a:extLst>
          </p:cNvPr>
          <p:cNvPicPr>
            <a:picLocks noChangeAspect="1"/>
          </p:cNvPicPr>
          <p:nvPr/>
        </p:nvPicPr>
        <p:blipFill>
          <a:blip r:embed="rId5">
            <a:extLst>
              <a:ext uri="{28A0092B-C50C-407E-A947-70E740481C1C}">
                <a14:useLocalDpi xmlns:a14="http://schemas.microsoft.com/office/drawing/2010/main"/>
              </a:ext>
            </a:extLst>
          </a:blip>
          <a:srcRect/>
          <a:stretch>
            <a:fillRect/>
          </a:stretch>
        </p:blipFill>
        <p:spPr bwMode="auto">
          <a:xfrm>
            <a:off x="2151063" y="881063"/>
            <a:ext cx="8215312" cy="540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ecorded Sound">
            <a:hlinkClick r:id="" action="ppaction://media"/>
            <a:extLst>
              <a:ext uri="{FF2B5EF4-FFF2-40B4-BE49-F238E27FC236}">
                <a16:creationId xmlns:a16="http://schemas.microsoft.com/office/drawing/2014/main" id="{2FB9925F-6721-4E69-BECB-6A0ADB1E30B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30397" y="3581400"/>
            <a:ext cx="2790456" cy="279045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601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4"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4338" name="Picture 2">
            <a:extLst>
              <a:ext uri="{FF2B5EF4-FFF2-40B4-BE49-F238E27FC236}">
                <a16:creationId xmlns:a16="http://schemas.microsoft.com/office/drawing/2014/main" id="{1869219E-020C-4B1C-85DC-E7025BEB0E21}"/>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2208213" y="881063"/>
            <a:ext cx="8099425" cy="540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Recorded Sound">
            <a:hlinkClick r:id="" action="ppaction://media"/>
            <a:extLst>
              <a:ext uri="{FF2B5EF4-FFF2-40B4-BE49-F238E27FC236}">
                <a16:creationId xmlns:a16="http://schemas.microsoft.com/office/drawing/2014/main" id="{B5A9B2F1-CA72-4BC5-A633-BCB915A64C2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99730" y="3581400"/>
            <a:ext cx="2205665" cy="220566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76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64A5C-94C3-4DE8-9695-A11BCA6C6E55}"/>
              </a:ext>
            </a:extLst>
          </p:cNvPr>
          <p:cNvSpPr>
            <a:spLocks noGrp="1"/>
          </p:cNvSpPr>
          <p:nvPr>
            <p:ph type="title"/>
          </p:nvPr>
        </p:nvSpPr>
        <p:spPr>
          <a:xfrm>
            <a:off x="609600" y="846138"/>
            <a:ext cx="10972800" cy="1143000"/>
          </a:xfrm>
        </p:spPr>
        <p:txBody>
          <a:bodyPr/>
          <a:lstStyle/>
          <a:p>
            <a:r>
              <a:rPr lang="en-GB" u="sng" dirty="0"/>
              <a:t>Let’s think about this scenario!</a:t>
            </a:r>
          </a:p>
        </p:txBody>
      </p:sp>
      <p:sp>
        <p:nvSpPr>
          <p:cNvPr id="3" name="Content Placeholder 2">
            <a:extLst>
              <a:ext uri="{FF2B5EF4-FFF2-40B4-BE49-F238E27FC236}">
                <a16:creationId xmlns:a16="http://schemas.microsoft.com/office/drawing/2014/main" id="{55DFE831-8D7E-465A-85CB-890EB0840BAC}"/>
              </a:ext>
            </a:extLst>
          </p:cNvPr>
          <p:cNvSpPr>
            <a:spLocks noGrp="1"/>
          </p:cNvSpPr>
          <p:nvPr>
            <p:ph idx="1"/>
          </p:nvPr>
        </p:nvSpPr>
        <p:spPr>
          <a:xfrm>
            <a:off x="609600" y="2347986"/>
            <a:ext cx="9044763" cy="4525963"/>
          </a:xfrm>
        </p:spPr>
        <p:txBody>
          <a:bodyPr/>
          <a:lstStyle/>
          <a:p>
            <a:pPr marL="0" indent="0">
              <a:buNone/>
            </a:pPr>
            <a:r>
              <a:rPr lang="en-GB" dirty="0"/>
              <a:t>Nova has an older brother Caleb who is at senior school. Caleb is always on his phone or tablet. Nova’s Mum gets cross with Caleb and asks him to get off his phone because she says it is unhealthy to spend so much time looking at screens. There is always an argument about it because Caleb doesn’t agree. Nova gets her tablet taken away too, even though it’s not her fault. </a:t>
            </a:r>
            <a:endParaRPr lang="en-GB" sz="4800" u="sng" dirty="0"/>
          </a:p>
        </p:txBody>
      </p:sp>
      <p:pic>
        <p:nvPicPr>
          <p:cNvPr id="5" name="Picture 4">
            <a:extLst>
              <a:ext uri="{FF2B5EF4-FFF2-40B4-BE49-F238E27FC236}">
                <a16:creationId xmlns:a16="http://schemas.microsoft.com/office/drawing/2014/main" id="{414231FE-248C-4AF4-8027-B555469CFAB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654363" y="2481944"/>
            <a:ext cx="2411183" cy="2129023"/>
          </a:xfrm>
          <a:prstGeom prst="rect">
            <a:avLst/>
          </a:prstGeom>
        </p:spPr>
      </p:pic>
      <p:pic>
        <p:nvPicPr>
          <p:cNvPr id="4" name="Recorded Sound">
            <a:hlinkClick r:id="" action="ppaction://media"/>
            <a:extLst>
              <a:ext uri="{FF2B5EF4-FFF2-40B4-BE49-F238E27FC236}">
                <a16:creationId xmlns:a16="http://schemas.microsoft.com/office/drawing/2014/main" id="{FA33C001-4181-4B21-AF13-06FFB5F4326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794948" y="4480441"/>
            <a:ext cx="1677581" cy="1677581"/>
          </a:xfrm>
          <a:prstGeom prst="rect">
            <a:avLst/>
          </a:prstGeom>
        </p:spPr>
      </p:pic>
    </p:spTree>
    <p:extLst>
      <p:ext uri="{BB962C8B-B14F-4D97-AF65-F5344CB8AC3E}">
        <p14:creationId xmlns:p14="http://schemas.microsoft.com/office/powerpoint/2010/main" val="3614319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32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4"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5362" name="Picture 2">
            <a:extLst>
              <a:ext uri="{FF2B5EF4-FFF2-40B4-BE49-F238E27FC236}">
                <a16:creationId xmlns:a16="http://schemas.microsoft.com/office/drawing/2014/main" id="{1D32726C-6246-45FB-A170-93941F184EF1}"/>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66984" y="31551"/>
            <a:ext cx="4711072" cy="666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ontent Placeholder 2">
            <a:extLst>
              <a:ext uri="{FF2B5EF4-FFF2-40B4-BE49-F238E27FC236}">
                <a16:creationId xmlns:a16="http://schemas.microsoft.com/office/drawing/2014/main" id="{C4118ACA-2F3F-4E78-81EF-0153034BCE5C}"/>
              </a:ext>
            </a:extLst>
          </p:cNvPr>
          <p:cNvSpPr txBox="1">
            <a:spLocks/>
          </p:cNvSpPr>
          <p:nvPr/>
        </p:nvSpPr>
        <p:spPr bwMode="auto">
          <a:xfrm>
            <a:off x="5178056" y="1102050"/>
            <a:ext cx="6567376"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defTabSz="457200"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ヒラギノ角ゴ Pro W3" charset="0"/>
                <a:cs typeface="ヒラギノ角ゴ Pro W3" charset="0"/>
              </a:defRPr>
            </a:lvl1pPr>
            <a:lvl2pPr marL="457200" indent="0" algn="ctr" defTabSz="457200"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ヒラギノ角ゴ Pro W3" charset="0"/>
                <a:cs typeface="+mn-cs"/>
              </a:defRPr>
            </a:lvl2pPr>
            <a:lvl3pPr marL="914400" indent="0" algn="ctr" defTabSz="457200"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ヒラギノ角ゴ Pro W3" charset="0"/>
                <a:cs typeface="+mn-cs"/>
              </a:defRPr>
            </a:lvl3pPr>
            <a:lvl4pPr marL="1371600" indent="0" algn="ctr" defTabSz="457200"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ヒラギノ角ゴ Pro W3" charset="0"/>
                <a:cs typeface="+mn-cs"/>
              </a:defRPr>
            </a:lvl4pPr>
            <a:lvl5pPr marL="1828800" indent="0" algn="ctr" defTabSz="457200"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ヒラギノ角ゴ Pro W3" charset="0"/>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r>
              <a:rPr lang="en-GB" dirty="0">
                <a:solidFill>
                  <a:schemeClr val="tx1"/>
                </a:solidFill>
              </a:rPr>
              <a:t>Now use the “Solve it together” Technique to try and work out a solution to the problem!</a:t>
            </a:r>
          </a:p>
        </p:txBody>
      </p:sp>
      <p:pic>
        <p:nvPicPr>
          <p:cNvPr id="2" name="Recorded Sound">
            <a:hlinkClick r:id="" action="ppaction://media"/>
            <a:extLst>
              <a:ext uri="{FF2B5EF4-FFF2-40B4-BE49-F238E27FC236}">
                <a16:creationId xmlns:a16="http://schemas.microsoft.com/office/drawing/2014/main" id="{4769DB79-4E84-400D-991E-0894BBA4BA2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530214" y="3225800"/>
            <a:ext cx="2070986" cy="207098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646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4"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5362" name="Picture 2">
            <a:extLst>
              <a:ext uri="{FF2B5EF4-FFF2-40B4-BE49-F238E27FC236}">
                <a16:creationId xmlns:a16="http://schemas.microsoft.com/office/drawing/2014/main" id="{1D32726C-6246-45FB-A170-93941F184EF1}"/>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66984" y="31551"/>
            <a:ext cx="4711072" cy="666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ontent Placeholder 2">
            <a:extLst>
              <a:ext uri="{FF2B5EF4-FFF2-40B4-BE49-F238E27FC236}">
                <a16:creationId xmlns:a16="http://schemas.microsoft.com/office/drawing/2014/main" id="{C4118ACA-2F3F-4E78-81EF-0153034BCE5C}"/>
              </a:ext>
            </a:extLst>
          </p:cNvPr>
          <p:cNvSpPr txBox="1">
            <a:spLocks/>
          </p:cNvSpPr>
          <p:nvPr/>
        </p:nvSpPr>
        <p:spPr bwMode="auto">
          <a:xfrm>
            <a:off x="5178056" y="1102050"/>
            <a:ext cx="6567376"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defTabSz="457200"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ヒラギノ角ゴ Pro W3" charset="0"/>
                <a:cs typeface="ヒラギノ角ゴ Pro W3" charset="0"/>
              </a:defRPr>
            </a:lvl1pPr>
            <a:lvl2pPr marL="457200" indent="0" algn="ctr" defTabSz="457200"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ヒラギノ角ゴ Pro W3" charset="0"/>
                <a:cs typeface="+mn-cs"/>
              </a:defRPr>
            </a:lvl2pPr>
            <a:lvl3pPr marL="914400" indent="0" algn="ctr" defTabSz="457200"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ヒラギノ角ゴ Pro W3" charset="0"/>
                <a:cs typeface="+mn-cs"/>
              </a:defRPr>
            </a:lvl3pPr>
            <a:lvl4pPr marL="1371600" indent="0" algn="ctr" defTabSz="457200"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ヒラギノ角ゴ Pro W3" charset="0"/>
                <a:cs typeface="+mn-cs"/>
              </a:defRPr>
            </a:lvl4pPr>
            <a:lvl5pPr marL="1828800" indent="0" algn="ctr" defTabSz="457200"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ヒラギノ角ゴ Pro W3" charset="0"/>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r>
              <a:rPr lang="en-GB" dirty="0">
                <a:solidFill>
                  <a:schemeClr val="tx1"/>
                </a:solidFill>
              </a:rPr>
              <a:t>Now use the “Solve it together” Technique to try and work out a solution to the problem!</a:t>
            </a:r>
          </a:p>
        </p:txBody>
      </p:sp>
      <p:sp>
        <p:nvSpPr>
          <p:cNvPr id="4" name="Content Placeholder 2">
            <a:extLst>
              <a:ext uri="{FF2B5EF4-FFF2-40B4-BE49-F238E27FC236}">
                <a16:creationId xmlns:a16="http://schemas.microsoft.com/office/drawing/2014/main" id="{3D268A5F-3135-4F45-BEAC-ECACC12F750D}"/>
              </a:ext>
            </a:extLst>
          </p:cNvPr>
          <p:cNvSpPr txBox="1">
            <a:spLocks/>
          </p:cNvSpPr>
          <p:nvPr/>
        </p:nvSpPr>
        <p:spPr bwMode="auto">
          <a:xfrm>
            <a:off x="5178056" y="3816897"/>
            <a:ext cx="6567376"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defTabSz="457200"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ヒラギノ角ゴ Pro W3" charset="0"/>
                <a:cs typeface="ヒラギノ角ゴ Pro W3" charset="0"/>
              </a:defRPr>
            </a:lvl1pPr>
            <a:lvl2pPr marL="457200" indent="0" algn="ctr" defTabSz="457200"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ヒラギノ角ゴ Pro W3" charset="0"/>
                <a:cs typeface="+mn-cs"/>
              </a:defRPr>
            </a:lvl2pPr>
            <a:lvl3pPr marL="914400" indent="0" algn="ctr" defTabSz="457200"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ヒラギノ角ゴ Pro W3" charset="0"/>
                <a:cs typeface="+mn-cs"/>
              </a:defRPr>
            </a:lvl3pPr>
            <a:lvl4pPr marL="1371600" indent="0" algn="ctr" defTabSz="457200"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ヒラギノ角ゴ Pro W3" charset="0"/>
                <a:cs typeface="+mn-cs"/>
              </a:defRPr>
            </a:lvl4pPr>
            <a:lvl5pPr marL="1828800" indent="0" algn="ctr" defTabSz="457200"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ヒラギノ角ゴ Pro W3" charset="0"/>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r>
              <a:rPr lang="en-GB" dirty="0">
                <a:solidFill>
                  <a:schemeClr val="tx1"/>
                </a:solidFill>
              </a:rPr>
              <a:t>Try the technique with some of the scenario cards!</a:t>
            </a:r>
          </a:p>
        </p:txBody>
      </p:sp>
      <p:pic>
        <p:nvPicPr>
          <p:cNvPr id="2" name="Recorded Sound">
            <a:hlinkClick r:id="" action="ppaction://media"/>
            <a:extLst>
              <a:ext uri="{FF2B5EF4-FFF2-40B4-BE49-F238E27FC236}">
                <a16:creationId xmlns:a16="http://schemas.microsoft.com/office/drawing/2014/main" id="{691D278F-180D-4175-AF67-36FF9F1F4AC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463567" y="4366731"/>
            <a:ext cx="2281865" cy="2281865"/>
          </a:xfrm>
          <a:prstGeom prst="rect">
            <a:avLst/>
          </a:prstGeom>
        </p:spPr>
      </p:pic>
    </p:spTree>
    <p:extLst>
      <p:ext uri="{BB962C8B-B14F-4D97-AF65-F5344CB8AC3E}">
        <p14:creationId xmlns:p14="http://schemas.microsoft.com/office/powerpoint/2010/main" val="1894735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183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59</TotalTime>
  <Words>157</Words>
  <Application>Microsoft Office PowerPoint</Application>
  <PresentationFormat>Widescreen</PresentationFormat>
  <Paragraphs>9</Paragraphs>
  <Slides>6</Slides>
  <Notes>0</Notes>
  <HiddenSlides>0</HiddenSlides>
  <MMClips>6</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Calibri</vt:lpstr>
      <vt:lpstr>ヒラギノ角ゴ Pro W3</vt:lpstr>
      <vt:lpstr>Arial</vt:lpstr>
      <vt:lpstr>Office Theme</vt:lpstr>
      <vt:lpstr>Friday 22nd January 2021</vt:lpstr>
      <vt:lpstr>PowerPoint Presentation</vt:lpstr>
      <vt:lpstr>PowerPoint Presentation</vt:lpstr>
      <vt:lpstr>Let’s think about this scenario!</vt:lpstr>
      <vt:lpstr>PowerPoint Presentation</vt:lpstr>
      <vt:lpstr>PowerPoint Presentation</vt:lpstr>
    </vt:vector>
  </TitlesOfParts>
  <Company>ArtDesign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Andrea Todd</dc:creator>
  <cp:lastModifiedBy>alice watton</cp:lastModifiedBy>
  <cp:revision>18</cp:revision>
  <dcterms:created xsi:type="dcterms:W3CDTF">2013-05-26T08:40:11Z</dcterms:created>
  <dcterms:modified xsi:type="dcterms:W3CDTF">2021-01-14T13:19:30Z</dcterms:modified>
</cp:coreProperties>
</file>