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65" r:id="rId2"/>
    <p:sldId id="264" r:id="rId3"/>
    <p:sldId id="266" r:id="rId4"/>
    <p:sldId id="261" r:id="rId5"/>
    <p:sldId id="257" r:id="rId6"/>
    <p:sldId id="258" r:id="rId7"/>
    <p:sldId id="259" r:id="rId8"/>
    <p:sldId id="260"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6"/>
    <p:restoredTop sz="66713"/>
  </p:normalViewPr>
  <p:slideViewPr>
    <p:cSldViewPr snapToGrid="0" snapToObjects="1">
      <p:cViewPr varScale="1">
        <p:scale>
          <a:sx n="49" d="100"/>
          <a:sy n="49" d="100"/>
        </p:scale>
        <p:origin x="151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2F4E88-C2A1-2248-8842-06C1EBBBE963}" type="datetimeFigureOut">
              <a:rPr lang="en-US" smtClean="0"/>
              <a:t>7/1/2021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437788-66E7-B94F-A4A4-DAFF4B908F87}" type="slidenum">
              <a:rPr lang="en-US" smtClean="0"/>
              <a:t>‹#›</a:t>
            </a:fld>
            <a:endParaRPr lang="en-US"/>
          </a:p>
        </p:txBody>
      </p:sp>
    </p:spTree>
    <p:extLst>
      <p:ext uri="{BB962C8B-B14F-4D97-AF65-F5344CB8AC3E}">
        <p14:creationId xmlns:p14="http://schemas.microsoft.com/office/powerpoint/2010/main" val="2636980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4437788-66E7-B94F-A4A4-DAFF4B908F87}" type="slidenum">
              <a:rPr lang="en-US" smtClean="0"/>
              <a:t>2</a:t>
            </a:fld>
            <a:endParaRPr lang="en-US"/>
          </a:p>
        </p:txBody>
      </p:sp>
    </p:spTree>
    <p:extLst>
      <p:ext uri="{BB962C8B-B14F-4D97-AF65-F5344CB8AC3E}">
        <p14:creationId xmlns:p14="http://schemas.microsoft.com/office/powerpoint/2010/main" val="21516627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One day after school, Sofia and Levi were called into the kitchen by their Dad who wanted a chat. Their Dad said he had met a new girlfriend and he wanted to get married to her. Their mum had left when they were little, so Dad had always looked after them on his own. Dad said his girlfriend was called Maria and she also had two children, so they would be one big happy family. Levi and Sofia weren’t so sure. They liked having Dad to themselves. Dad said he didn’t want to rush anything and said for now he just wanted them to get used to the idea and </a:t>
            </a:r>
            <a:r>
              <a:rPr lang="en-GB" sz="1200" b="1" kern="1200" dirty="0">
                <a:solidFill>
                  <a:schemeClr val="tx1"/>
                </a:solidFill>
                <a:effectLst/>
                <a:latin typeface="+mn-lt"/>
                <a:ea typeface="+mn-ea"/>
                <a:cs typeface="+mn-cs"/>
              </a:rPr>
              <a:t>think about it</a:t>
            </a:r>
            <a:r>
              <a:rPr lang="en-GB" sz="1200" kern="1200" dirty="0">
                <a:solidFill>
                  <a:schemeClr val="tx1"/>
                </a:solidFill>
                <a:effectLst/>
                <a:latin typeface="+mn-lt"/>
                <a:ea typeface="+mn-ea"/>
                <a:cs typeface="+mn-cs"/>
              </a:rPr>
              <a:t> for a while.</a:t>
            </a:r>
          </a:p>
        </p:txBody>
      </p:sp>
      <p:sp>
        <p:nvSpPr>
          <p:cNvPr id="4" name="Slide Number Placeholder 3"/>
          <p:cNvSpPr>
            <a:spLocks noGrp="1"/>
          </p:cNvSpPr>
          <p:nvPr>
            <p:ph type="sldNum" sz="quarter" idx="5"/>
          </p:nvPr>
        </p:nvSpPr>
        <p:spPr/>
        <p:txBody>
          <a:bodyPr/>
          <a:lstStyle/>
          <a:p>
            <a:fld id="{84437788-66E7-B94F-A4A4-DAFF4B908F87}" type="slidenum">
              <a:rPr lang="en-US" smtClean="0"/>
              <a:t>4</a:t>
            </a:fld>
            <a:endParaRPr lang="en-US"/>
          </a:p>
        </p:txBody>
      </p:sp>
    </p:spTree>
    <p:extLst>
      <p:ext uri="{BB962C8B-B14F-4D97-AF65-F5344CB8AC3E}">
        <p14:creationId xmlns:p14="http://schemas.microsoft.com/office/powerpoint/2010/main" val="38530894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 week or two went by and Dad asked the children how they were feeling about Maria and her children. He asked if they were ready to meet them. Levi and Sofia thought they may as well get it over with and </a:t>
            </a:r>
            <a:r>
              <a:rPr lang="en-GB" sz="1200" b="1" kern="1200" dirty="0">
                <a:solidFill>
                  <a:schemeClr val="tx1"/>
                </a:solidFill>
                <a:effectLst/>
                <a:latin typeface="+mn-lt"/>
                <a:ea typeface="+mn-ea"/>
                <a:cs typeface="+mn-cs"/>
              </a:rPr>
              <a:t>decided</a:t>
            </a:r>
            <a:r>
              <a:rPr lang="en-GB" sz="1200" kern="1200" dirty="0">
                <a:solidFill>
                  <a:schemeClr val="tx1"/>
                </a:solidFill>
                <a:effectLst/>
                <a:latin typeface="+mn-lt"/>
                <a:ea typeface="+mn-ea"/>
                <a:cs typeface="+mn-cs"/>
              </a:rPr>
              <a:t> to say yes. Dad asked where they would like to go for a special day out, and suggested a theme park. Later that day Sofia said to Levi at least they would get to go somewhere cool even if Maria was going to be there.</a:t>
            </a:r>
          </a:p>
        </p:txBody>
      </p:sp>
      <p:sp>
        <p:nvSpPr>
          <p:cNvPr id="4" name="Slide Number Placeholder 3"/>
          <p:cNvSpPr>
            <a:spLocks noGrp="1"/>
          </p:cNvSpPr>
          <p:nvPr>
            <p:ph type="sldNum" sz="quarter" idx="5"/>
          </p:nvPr>
        </p:nvSpPr>
        <p:spPr/>
        <p:txBody>
          <a:bodyPr/>
          <a:lstStyle/>
          <a:p>
            <a:fld id="{84437788-66E7-B94F-A4A4-DAFF4B908F87}" type="slidenum">
              <a:rPr lang="en-US" smtClean="0"/>
              <a:t>5</a:t>
            </a:fld>
            <a:endParaRPr lang="en-US"/>
          </a:p>
        </p:txBody>
      </p:sp>
    </p:spTree>
    <p:extLst>
      <p:ext uri="{BB962C8B-B14F-4D97-AF65-F5344CB8AC3E}">
        <p14:creationId xmlns:p14="http://schemas.microsoft.com/office/powerpoint/2010/main" val="4209785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Two days before the trip, Dad sat down with Levi and Sofia and showed them some photographs of Maria and her children. He talked about them a lot so that Levi and Sofia were </a:t>
            </a:r>
            <a:r>
              <a:rPr lang="en-GB" sz="1200" b="1" kern="1200" dirty="0">
                <a:solidFill>
                  <a:schemeClr val="tx1"/>
                </a:solidFill>
                <a:effectLst/>
                <a:latin typeface="+mn-lt"/>
                <a:ea typeface="+mn-ea"/>
                <a:cs typeface="+mn-cs"/>
              </a:rPr>
              <a:t>prepared</a:t>
            </a:r>
            <a:r>
              <a:rPr lang="en-GB" sz="1200" kern="1200" dirty="0">
                <a:solidFill>
                  <a:schemeClr val="tx1"/>
                </a:solidFill>
                <a:effectLst/>
                <a:latin typeface="+mn-lt"/>
                <a:ea typeface="+mn-ea"/>
                <a:cs typeface="+mn-cs"/>
              </a:rPr>
              <a:t> before the trip. Sofia thought that Maria seemed kind, and they were both pleased to be getting an older brother and sister who were fun and caring. </a:t>
            </a:r>
          </a:p>
        </p:txBody>
      </p:sp>
      <p:sp>
        <p:nvSpPr>
          <p:cNvPr id="4" name="Slide Number Placeholder 3"/>
          <p:cNvSpPr>
            <a:spLocks noGrp="1"/>
          </p:cNvSpPr>
          <p:nvPr>
            <p:ph type="sldNum" sz="quarter" idx="5"/>
          </p:nvPr>
        </p:nvSpPr>
        <p:spPr/>
        <p:txBody>
          <a:bodyPr/>
          <a:lstStyle/>
          <a:p>
            <a:fld id="{84437788-66E7-B94F-A4A4-DAFF4B908F87}" type="slidenum">
              <a:rPr lang="en-US" smtClean="0"/>
              <a:t>6</a:t>
            </a:fld>
            <a:endParaRPr lang="en-US"/>
          </a:p>
        </p:txBody>
      </p:sp>
    </p:spTree>
    <p:extLst>
      <p:ext uri="{BB962C8B-B14F-4D97-AF65-F5344CB8AC3E}">
        <p14:creationId xmlns:p14="http://schemas.microsoft.com/office/powerpoint/2010/main" val="26517183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day of the trip arrived. The families met up. Maria and her children were very nice. Maria’s teenage children who were called Sam and Olivia, enjoyed taking Levi and Sofia on the scarier rides that their parents didn’t want to go on. Sam said that when they moved into the same house, he would teach Levi how to play basketball.  Olivia said she was really looking forward to having a younger sister to share things with. Olivia was a blackbelt in Karate and she asked Sofia if she would like to start coming to classes with her. Sofia thought that would be great.</a:t>
            </a:r>
          </a:p>
        </p:txBody>
      </p:sp>
      <p:sp>
        <p:nvSpPr>
          <p:cNvPr id="4" name="Slide Number Placeholder 3"/>
          <p:cNvSpPr>
            <a:spLocks noGrp="1"/>
          </p:cNvSpPr>
          <p:nvPr>
            <p:ph type="sldNum" sz="quarter" idx="5"/>
          </p:nvPr>
        </p:nvSpPr>
        <p:spPr/>
        <p:txBody>
          <a:bodyPr/>
          <a:lstStyle/>
          <a:p>
            <a:fld id="{84437788-66E7-B94F-A4A4-DAFF4B908F87}" type="slidenum">
              <a:rPr lang="en-US" smtClean="0"/>
              <a:t>7</a:t>
            </a:fld>
            <a:endParaRPr lang="en-US"/>
          </a:p>
        </p:txBody>
      </p:sp>
    </p:spTree>
    <p:extLst>
      <p:ext uri="{BB962C8B-B14F-4D97-AF65-F5344CB8AC3E}">
        <p14:creationId xmlns:p14="http://schemas.microsoft.com/office/powerpoint/2010/main" val="2410075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Over the next few weeks the two families met every weekend and slowly they began to change into one family. By the time of the wedding, it didn’t seem to Sofia and Levi at all strange their family had changed, and even though they sometimes felt a little nervous about having a new Mum, it didn’t seem anywhere near as scary compared to when their Dad had first told them.</a:t>
            </a:r>
          </a:p>
        </p:txBody>
      </p:sp>
      <p:sp>
        <p:nvSpPr>
          <p:cNvPr id="4" name="Slide Number Placeholder 3"/>
          <p:cNvSpPr>
            <a:spLocks noGrp="1"/>
          </p:cNvSpPr>
          <p:nvPr>
            <p:ph type="sldNum" sz="quarter" idx="5"/>
          </p:nvPr>
        </p:nvSpPr>
        <p:spPr/>
        <p:txBody>
          <a:bodyPr/>
          <a:lstStyle/>
          <a:p>
            <a:fld id="{84437788-66E7-B94F-A4A4-DAFF4B908F87}" type="slidenum">
              <a:rPr lang="en-US" smtClean="0"/>
              <a:t>8</a:t>
            </a:fld>
            <a:endParaRPr lang="en-US"/>
          </a:p>
        </p:txBody>
      </p:sp>
    </p:spTree>
    <p:extLst>
      <p:ext uri="{BB962C8B-B14F-4D97-AF65-F5344CB8AC3E}">
        <p14:creationId xmlns:p14="http://schemas.microsoft.com/office/powerpoint/2010/main" val="3933428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4437788-66E7-B94F-A4A4-DAFF4B908F87}" type="slidenum">
              <a:rPr lang="en-US" smtClean="0"/>
              <a:t>9</a:t>
            </a:fld>
            <a:endParaRPr lang="en-US"/>
          </a:p>
        </p:txBody>
      </p:sp>
    </p:spTree>
    <p:extLst>
      <p:ext uri="{BB962C8B-B14F-4D97-AF65-F5344CB8AC3E}">
        <p14:creationId xmlns:p14="http://schemas.microsoft.com/office/powerpoint/2010/main" val="997679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543B416-CC09-5C49-91B8-6E7A38546B1A}" type="datetimeFigureOut">
              <a:rPr lang="en-US" smtClean="0"/>
              <a:t>7/1/2021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380903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43B416-CC09-5C49-91B8-6E7A38546B1A}" type="datetimeFigureOut">
              <a:rPr lang="en-US" smtClean="0"/>
              <a:t>7/1/2021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993250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43B416-CC09-5C49-91B8-6E7A38546B1A}" type="datetimeFigureOut">
              <a:rPr lang="en-US" smtClean="0"/>
              <a:t>7/1/2021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172362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543B416-CC09-5C49-91B8-6E7A38546B1A}" type="datetimeFigureOut">
              <a:rPr lang="en-US" smtClean="0"/>
              <a:t>7/1/2021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7262442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543B416-CC09-5C49-91B8-6E7A38546B1A}" type="datetimeFigureOut">
              <a:rPr lang="en-US" smtClean="0"/>
              <a:t>7/1/2021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836921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543B416-CC09-5C49-91B8-6E7A38546B1A}" type="datetimeFigureOut">
              <a:rPr lang="en-US" smtClean="0"/>
              <a:t>7/1/2021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9229766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43B416-CC09-5C49-91B8-6E7A38546B1A}" type="datetimeFigureOut">
              <a:rPr lang="en-US" smtClean="0"/>
              <a:t>7/1/2021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194308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543B416-CC09-5C49-91B8-6E7A38546B1A}" type="datetimeFigureOut">
              <a:rPr lang="en-US" smtClean="0"/>
              <a:t>7/1/2021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217092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543B416-CC09-5C49-91B8-6E7A38546B1A}" type="datetimeFigureOut">
              <a:rPr lang="en-US" smtClean="0"/>
              <a:t>7/1/2021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00040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43B416-CC09-5C49-91B8-6E7A38546B1A}" type="datetimeFigureOut">
              <a:rPr lang="en-US" smtClean="0"/>
              <a:t>7/1/2021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20486228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43B416-CC09-5C49-91B8-6E7A38546B1A}" type="datetimeFigureOut">
              <a:rPr lang="en-US" smtClean="0"/>
              <a:t>7/1/2021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598238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43B416-CC09-5C49-91B8-6E7A38546B1A}" type="datetimeFigureOut">
              <a:rPr lang="en-US" smtClean="0"/>
              <a:t>7/1/2021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789ED-C4A4-7645-9186-5061AFDEEA56}" type="slidenum">
              <a:rPr lang="en-US" smtClean="0"/>
              <a:t>‹#›</a:t>
            </a:fld>
            <a:endParaRPr lang="en-US"/>
          </a:p>
        </p:txBody>
      </p:sp>
    </p:spTree>
    <p:extLst>
      <p:ext uri="{BB962C8B-B14F-4D97-AF65-F5344CB8AC3E}">
        <p14:creationId xmlns:p14="http://schemas.microsoft.com/office/powerpoint/2010/main" val="416239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PSHCE</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326802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75DF62D-A7B9-F049-9FED-839F7B96E2C4}"/>
              </a:ext>
            </a:extLst>
          </p:cNvPr>
          <p:cNvPicPr>
            <a:picLocks noChangeAspect="1"/>
          </p:cNvPicPr>
          <p:nvPr/>
        </p:nvPicPr>
        <p:blipFill>
          <a:blip r:embed="rId3"/>
          <a:stretch>
            <a:fillRect/>
          </a:stretch>
        </p:blipFill>
        <p:spPr>
          <a:xfrm>
            <a:off x="0" y="0"/>
            <a:ext cx="12192000" cy="6858000"/>
          </a:xfrm>
          <a:prstGeom prst="rect">
            <a:avLst/>
          </a:prstGeom>
        </p:spPr>
      </p:pic>
      <p:sp>
        <p:nvSpPr>
          <p:cNvPr id="2" name="TextBox 1"/>
          <p:cNvSpPr txBox="1"/>
          <p:nvPr/>
        </p:nvSpPr>
        <p:spPr>
          <a:xfrm>
            <a:off x="272374" y="4824919"/>
            <a:ext cx="8838702" cy="1569660"/>
          </a:xfrm>
          <a:prstGeom prst="rect">
            <a:avLst/>
          </a:prstGeom>
          <a:noFill/>
        </p:spPr>
        <p:txBody>
          <a:bodyPr wrap="none" rtlCol="0">
            <a:spAutoFit/>
          </a:bodyPr>
          <a:lstStyle/>
          <a:p>
            <a:r>
              <a:rPr lang="en-GB" sz="2400" dirty="0" smtClean="0"/>
              <a:t>Notice how trees change through seasons. </a:t>
            </a:r>
          </a:p>
          <a:p>
            <a:r>
              <a:rPr lang="en-GB" sz="2400" dirty="0" smtClean="0"/>
              <a:t>This is a change that the trees can’t control – it just happens. </a:t>
            </a:r>
          </a:p>
          <a:p>
            <a:endParaRPr lang="en-GB" sz="2400" dirty="0"/>
          </a:p>
          <a:p>
            <a:r>
              <a:rPr lang="en-GB" sz="2400" dirty="0" smtClean="0"/>
              <a:t>Sometimes we go through changes that we have no control over too. </a:t>
            </a:r>
            <a:endParaRPr lang="en-GB" sz="2400" dirty="0"/>
          </a:p>
        </p:txBody>
      </p:sp>
    </p:spTree>
    <p:extLst>
      <p:ext uri="{BB962C8B-B14F-4D97-AF65-F5344CB8AC3E}">
        <p14:creationId xmlns:p14="http://schemas.microsoft.com/office/powerpoint/2010/main" val="2962559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a:t>M</a:t>
            </a:r>
            <a:r>
              <a:rPr lang="en-GB" dirty="0" smtClean="0"/>
              <a:t>any </a:t>
            </a:r>
            <a:r>
              <a:rPr lang="en-GB" dirty="0"/>
              <a:t>people </a:t>
            </a:r>
            <a:r>
              <a:rPr lang="en-GB" dirty="0" smtClean="0"/>
              <a:t>can find </a:t>
            </a:r>
            <a:r>
              <a:rPr lang="en-GB" dirty="0"/>
              <a:t>change difficult, especially when the change is something unpleasant or unwanted. </a:t>
            </a:r>
            <a:endParaRPr lang="en-GB" dirty="0" smtClean="0"/>
          </a:p>
          <a:p>
            <a:pPr marL="0" indent="0">
              <a:buNone/>
            </a:pPr>
            <a:r>
              <a:rPr lang="en-GB" dirty="0" smtClean="0"/>
              <a:t>We </a:t>
            </a:r>
            <a:r>
              <a:rPr lang="en-GB" dirty="0"/>
              <a:t>can do things to help us manage </a:t>
            </a:r>
            <a:r>
              <a:rPr lang="en-GB" dirty="0" smtClean="0"/>
              <a:t>change, </a:t>
            </a:r>
            <a:r>
              <a:rPr lang="en-GB" dirty="0"/>
              <a:t>so that we cope with the change </a:t>
            </a:r>
            <a:r>
              <a:rPr lang="en-GB" dirty="0" smtClean="0"/>
              <a:t>better.</a:t>
            </a:r>
          </a:p>
          <a:p>
            <a:pPr marL="0" indent="0">
              <a:buNone/>
            </a:pPr>
            <a:endParaRPr lang="en-GB" dirty="0"/>
          </a:p>
          <a:p>
            <a:pPr marL="0" indent="0">
              <a:buNone/>
            </a:pPr>
            <a:r>
              <a:rPr lang="en-GB" dirty="0"/>
              <a:t>Read </a:t>
            </a:r>
            <a:r>
              <a:rPr lang="en-GB" dirty="0" smtClean="0"/>
              <a:t>Sofia </a:t>
            </a:r>
            <a:r>
              <a:rPr lang="en-GB" dirty="0"/>
              <a:t>and </a:t>
            </a:r>
            <a:r>
              <a:rPr lang="en-GB" dirty="0" smtClean="0"/>
              <a:t>Levi’s story </a:t>
            </a:r>
            <a:r>
              <a:rPr lang="en-GB" dirty="0"/>
              <a:t>and </a:t>
            </a:r>
            <a:r>
              <a:rPr lang="en-GB" dirty="0" smtClean="0"/>
              <a:t>see </a:t>
            </a:r>
            <a:r>
              <a:rPr lang="en-GB" dirty="0"/>
              <a:t>if </a:t>
            </a:r>
            <a:r>
              <a:rPr lang="en-GB" dirty="0" smtClean="0"/>
              <a:t>you </a:t>
            </a:r>
            <a:r>
              <a:rPr lang="en-GB" dirty="0"/>
              <a:t>can identify what happened in the story to manage the change and help the children </a:t>
            </a:r>
            <a:r>
              <a:rPr lang="en-GB" dirty="0" smtClean="0"/>
              <a:t>cope.</a:t>
            </a:r>
            <a:endParaRPr lang="en-GB" dirty="0"/>
          </a:p>
        </p:txBody>
      </p:sp>
    </p:spTree>
    <p:extLst>
      <p:ext uri="{BB962C8B-B14F-4D97-AF65-F5344CB8AC3E}">
        <p14:creationId xmlns:p14="http://schemas.microsoft.com/office/powerpoint/2010/main" val="14377540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8C65480-349C-2345-8C77-4E59F166BD6E}"/>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5662437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FEA2671-F33A-7F40-9980-EBE5252FB0EC}"/>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332875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DAB402-378B-8D44-810F-48D35D6A1E70}"/>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003816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FDB7E4-7BE4-424E-BD3D-F0F61B0566B0}"/>
              </a:ext>
            </a:extLst>
          </p:cNvPr>
          <p:cNvPicPr>
            <a:picLocks noChangeAspect="1"/>
          </p:cNvPicPr>
          <p:nvPr/>
        </p:nvPicPr>
        <p:blipFill>
          <a:blip r:embed="rId3"/>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1EB5E5C3-AE66-5E42-ACD6-1728B63FA81D}"/>
              </a:ext>
            </a:extLst>
          </p:cNvPr>
          <p:cNvPicPr>
            <a:picLocks noChangeAspect="1"/>
          </p:cNvPicPr>
          <p:nvPr/>
        </p:nvPicPr>
        <p:blipFill>
          <a:blip r:embed="rId4"/>
          <a:stretch>
            <a:fillRect/>
          </a:stretch>
        </p:blipFill>
        <p:spPr>
          <a:xfrm>
            <a:off x="149506" y="0"/>
            <a:ext cx="11892987" cy="6858000"/>
          </a:xfrm>
          <a:prstGeom prst="rect">
            <a:avLst/>
          </a:prstGeom>
        </p:spPr>
      </p:pic>
    </p:spTree>
    <p:extLst>
      <p:ext uri="{BB962C8B-B14F-4D97-AF65-F5344CB8AC3E}">
        <p14:creationId xmlns:p14="http://schemas.microsoft.com/office/powerpoint/2010/main" val="21434545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85118AB-6B91-5546-A6E0-100A0E6398A5}"/>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8470204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E023C66-3252-5640-B253-91B92A762ECE}"/>
              </a:ext>
            </a:extLst>
          </p:cNvPr>
          <p:cNvPicPr>
            <a:picLocks noChangeAspect="1"/>
          </p:cNvPicPr>
          <p:nvPr/>
        </p:nvPicPr>
        <p:blipFill>
          <a:blip r:embed="rId3"/>
          <a:stretch>
            <a:fillRect/>
          </a:stretch>
        </p:blipFill>
        <p:spPr>
          <a:xfrm>
            <a:off x="2682040" y="721894"/>
            <a:ext cx="6627319" cy="6002755"/>
          </a:xfrm>
          <a:prstGeom prst="rect">
            <a:avLst/>
          </a:prstGeom>
        </p:spPr>
      </p:pic>
      <p:sp>
        <p:nvSpPr>
          <p:cNvPr id="2" name="TextBox 1"/>
          <p:cNvSpPr txBox="1"/>
          <p:nvPr/>
        </p:nvSpPr>
        <p:spPr>
          <a:xfrm>
            <a:off x="220199" y="539000"/>
            <a:ext cx="3653949" cy="2308324"/>
          </a:xfrm>
          <a:prstGeom prst="rect">
            <a:avLst/>
          </a:prstGeom>
          <a:noFill/>
        </p:spPr>
        <p:txBody>
          <a:bodyPr wrap="none" rtlCol="0">
            <a:spAutoFit/>
          </a:bodyPr>
          <a:lstStyle/>
          <a:p>
            <a:r>
              <a:rPr lang="en-GB" dirty="0"/>
              <a:t>Using the Circle of Change template, </a:t>
            </a:r>
            <a:endParaRPr lang="en-GB" dirty="0" smtClean="0"/>
          </a:p>
          <a:p>
            <a:r>
              <a:rPr lang="en-GB" dirty="0" smtClean="0"/>
              <a:t>Make your </a:t>
            </a:r>
            <a:r>
              <a:rPr lang="en-GB" dirty="0"/>
              <a:t>own Circle of Change </a:t>
            </a:r>
            <a:endParaRPr lang="en-GB" dirty="0" smtClean="0"/>
          </a:p>
          <a:p>
            <a:r>
              <a:rPr lang="en-GB" dirty="0" smtClean="0"/>
              <a:t>using </a:t>
            </a:r>
            <a:r>
              <a:rPr lang="en-GB" dirty="0"/>
              <a:t>a split pin and an arrow</a:t>
            </a:r>
            <a:r>
              <a:rPr lang="en-GB" dirty="0" smtClean="0"/>
              <a:t>.</a:t>
            </a:r>
          </a:p>
          <a:p>
            <a:r>
              <a:rPr lang="en-GB" dirty="0" smtClean="0"/>
              <a:t> Think </a:t>
            </a:r>
            <a:r>
              <a:rPr lang="en-GB" dirty="0"/>
              <a:t>of a change </a:t>
            </a:r>
            <a:r>
              <a:rPr lang="en-GB" dirty="0" smtClean="0"/>
              <a:t>you </a:t>
            </a:r>
            <a:r>
              <a:rPr lang="en-GB" dirty="0"/>
              <a:t>would </a:t>
            </a:r>
            <a:endParaRPr lang="en-GB" dirty="0" smtClean="0"/>
          </a:p>
          <a:p>
            <a:r>
              <a:rPr lang="en-GB" dirty="0" smtClean="0"/>
              <a:t>like </a:t>
            </a:r>
            <a:r>
              <a:rPr lang="en-GB" dirty="0"/>
              <a:t>to make in school during </a:t>
            </a:r>
            <a:endParaRPr lang="en-GB" dirty="0" smtClean="0"/>
          </a:p>
          <a:p>
            <a:r>
              <a:rPr lang="en-GB" dirty="0" smtClean="0"/>
              <a:t>the </a:t>
            </a:r>
            <a:r>
              <a:rPr lang="en-GB" dirty="0"/>
              <a:t>next academic </a:t>
            </a:r>
            <a:r>
              <a:rPr lang="en-GB" dirty="0" smtClean="0"/>
              <a:t>year</a:t>
            </a:r>
          </a:p>
          <a:p>
            <a:r>
              <a:rPr lang="en-GB" dirty="0" smtClean="0"/>
              <a:t> and </a:t>
            </a:r>
            <a:r>
              <a:rPr lang="en-GB" dirty="0"/>
              <a:t>think this through </a:t>
            </a:r>
            <a:r>
              <a:rPr lang="en-GB" dirty="0" smtClean="0"/>
              <a:t>using</a:t>
            </a:r>
          </a:p>
          <a:p>
            <a:r>
              <a:rPr lang="en-GB" dirty="0" smtClean="0"/>
              <a:t> </a:t>
            </a:r>
            <a:r>
              <a:rPr lang="en-GB" dirty="0"/>
              <a:t>the Circle of Change </a:t>
            </a:r>
            <a:r>
              <a:rPr lang="en-GB" dirty="0" smtClean="0"/>
              <a:t>model.</a:t>
            </a:r>
            <a:endParaRPr lang="en-GB" dirty="0"/>
          </a:p>
        </p:txBody>
      </p:sp>
    </p:spTree>
    <p:extLst>
      <p:ext uri="{BB962C8B-B14F-4D97-AF65-F5344CB8AC3E}">
        <p14:creationId xmlns:p14="http://schemas.microsoft.com/office/powerpoint/2010/main" val="3445724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TotalTime>
  <Words>631</Words>
  <Application>Microsoft Office PowerPoint</Application>
  <PresentationFormat>Widescreen</PresentationFormat>
  <Paragraphs>29</Paragraphs>
  <Slides>9</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PSHCE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Todd</dc:creator>
  <cp:lastModifiedBy>Rachael Norman</cp:lastModifiedBy>
  <cp:revision>17</cp:revision>
  <cp:lastPrinted>2019-05-30T12:37:32Z</cp:lastPrinted>
  <dcterms:created xsi:type="dcterms:W3CDTF">2018-08-07T10:15:15Z</dcterms:created>
  <dcterms:modified xsi:type="dcterms:W3CDTF">2021-07-01T12:40:54Z</dcterms:modified>
</cp:coreProperties>
</file>