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2" r:id="rId2"/>
    <p:sldId id="27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354" autoAdjust="0"/>
    <p:restoredTop sz="94511"/>
  </p:normalViewPr>
  <p:slideViewPr>
    <p:cSldViewPr snapToGrid="0" snapToObjects="1">
      <p:cViewPr varScale="1">
        <p:scale>
          <a:sx n="69" d="100"/>
          <a:sy n="69" d="100"/>
        </p:scale>
        <p:origin x="166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Lesson 2 - Dates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2590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Today we are looking at calendars.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Calendars are a good way to record and organise your activities!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They remind you what and when you need to do things.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94852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F2F122A-BC3B-A244-A243-9DD515867D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03D9F36-46EC-2F4E-A702-F83647AD73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BAD6F2E-03B8-6E4A-8CB4-6801E9A4D6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3BFB7EA-5DD4-A540-B483-7430B71517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F44E386-E154-384B-82C4-C68D195419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0239EDF-055E-8941-9753-94373A2E9F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34FFB93-10A2-C945-B551-68F50C6031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E0BA50B-0895-1A40-AE46-69AF59FD39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926" y="371474"/>
            <a:ext cx="7904349" cy="54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373B7A7-DA76-41FE-A6C0-43DE494B498A}"/>
</file>

<file path=customXml/itemProps2.xml><?xml version="1.0" encoding="utf-8"?>
<ds:datastoreItem xmlns:ds="http://schemas.openxmlformats.org/officeDocument/2006/customXml" ds:itemID="{3B99D65D-2E4B-4A02-A689-CF2A2717104C}"/>
</file>

<file path=customXml/itemProps3.xml><?xml version="1.0" encoding="utf-8"?>
<ds:datastoreItem xmlns:ds="http://schemas.openxmlformats.org/officeDocument/2006/customXml" ds:itemID="{8D4EE9FA-1732-449F-BC9F-6A815984AE97}"/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35</Words>
  <Application>Microsoft Office PowerPoint</Application>
  <PresentationFormat>On-screen Show (4:3)</PresentationFormat>
  <Paragraphs>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Lesson 2 - Dates</vt:lpstr>
      <vt:lpstr>Today we are looking at calendars.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Corah</cp:lastModifiedBy>
  <cp:revision>37</cp:revision>
  <dcterms:created xsi:type="dcterms:W3CDTF">2019-07-05T11:02:13Z</dcterms:created>
  <dcterms:modified xsi:type="dcterms:W3CDTF">2020-06-17T13:07:53Z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