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57" r:id="rId4"/>
    <p:sldId id="271" r:id="rId5"/>
    <p:sldId id="258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8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252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887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21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04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94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33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3430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87511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5365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43633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561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68FDB-3EEC-4F36-96C5-FEDE7E6E88C6}" type="datetimeFigureOut">
              <a:rPr lang="en-GB" smtClean="0"/>
              <a:t>29/11/2021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A7C63-0AA1-4619-A4BA-5BD9C4C570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011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3727" y="1076901"/>
            <a:ext cx="2962564" cy="292141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98108" y="1313980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u="sng" smtClean="0">
                <a:latin typeface="Comic Sans MS" panose="030F0702030302020204" pitchFamily="66" charset="0"/>
              </a:rPr>
              <a:t>Thursday </a:t>
            </a:r>
            <a:r>
              <a:rPr lang="en-GB" sz="2800" u="sng" smtClean="0">
                <a:latin typeface="Comic Sans MS" panose="030F0702030302020204" pitchFamily="66" charset="0"/>
              </a:rPr>
              <a:t>2 December 2021</a:t>
            </a:r>
            <a:endParaRPr lang="en-GB" sz="2800" u="sng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LO: To understand that everybody’s family is different and important to them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 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To appreciate my family/the people who care for me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98018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784" y="504617"/>
            <a:ext cx="4702451" cy="599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36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50109" y="1203467"/>
            <a:ext cx="909781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TSP: In pairs, identify one way your families are the same and one way they are different.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We will pass Jigsaw Jazz around. When he reaches you, say the sentences aloud: ‘one way our families are the same is…’ ‘one way our families are different is…’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Differences are something to celebrate!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3242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82981" y="1498800"/>
            <a:ext cx="78324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Next, we are going to look at a few pictures.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TSP: I would like you to think about which pictures show a family and explain why you think this is so.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TSP: Which pictures show people who are married? Why do you think this is so?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82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951" y="397060"/>
            <a:ext cx="4459285" cy="2971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639" y="351126"/>
            <a:ext cx="4542415" cy="3017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951" y="3576224"/>
            <a:ext cx="4473184" cy="29739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71" y="3576224"/>
            <a:ext cx="4446083" cy="30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25903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7" b="5597"/>
          <a:stretch>
            <a:fillRect/>
          </a:stretch>
        </p:blipFill>
        <p:spPr bwMode="auto">
          <a:xfrm>
            <a:off x="789566" y="520989"/>
            <a:ext cx="3668590" cy="486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5942" y="299316"/>
            <a:ext cx="3970321" cy="2918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469" y="3445309"/>
            <a:ext cx="4789904" cy="31864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26821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979" y="400356"/>
            <a:ext cx="4239203" cy="3052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79" y="605848"/>
            <a:ext cx="3603625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046" y="3509963"/>
            <a:ext cx="4537136" cy="302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94417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431" y="857107"/>
            <a:ext cx="4134161" cy="2745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815" y="3011200"/>
            <a:ext cx="4668548" cy="3111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29680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4764" y="868218"/>
            <a:ext cx="93564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73564" y="1237550"/>
            <a:ext cx="823883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</a:t>
            </a:r>
            <a:r>
              <a:rPr lang="en-GB" sz="2400" dirty="0" smtClean="0">
                <a:latin typeface="Comic Sans MS" panose="030F0702030302020204" pitchFamily="66" charset="0"/>
              </a:rPr>
              <a:t>ny two adults can choose to get married.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Marriage is a legally recognised commitment which means two people make special promises to each other to love each other for their whole lives.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This can be two women, two men or a man and a woman. </a:t>
            </a: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Sometimes they don’t manage to keep their promises due to unforeseen circumstances, but when they get married they intend to.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345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2850" y="4114499"/>
            <a:ext cx="902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TSP: Are there families that are not represented by the pictures?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170" name="Picture 2" descr="See the source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2199" y="616225"/>
            <a:ext cx="3704688" cy="2902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331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763078" y="506896"/>
            <a:ext cx="7394713" cy="58640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3352800" y="1000082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Families who have members that live in different countries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 Families who have adopted or fostered children (could we tell this just from looking at a picture?)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 Military families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Comic Sans MS" panose="030F0702030302020204" pitchFamily="66" charset="0"/>
              </a:rPr>
              <a:t>Families who have help, for example baby-sitters or nannies (are these people part of the family?) 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777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01091" y="1034473"/>
            <a:ext cx="85898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In groups, work together to come up with a definition for the stem sentence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A family is…</a:t>
            </a: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We will share our ideas and create a class bubble map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45547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756991" y="318051"/>
            <a:ext cx="4770783" cy="16002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653207" y="3270584"/>
            <a:ext cx="99060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Draw a picture of your own family. Around the edge of the picture, write some words that explain what your family means to you.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81130" y="566530"/>
            <a:ext cx="58442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Activity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08034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336</Words>
  <Application>Microsoft Office PowerPoint</Application>
  <PresentationFormat>Widescreen</PresentationFormat>
  <Paragraphs>40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Tatum Celliers</dc:creator>
  <cp:lastModifiedBy>Tatum Celliers</cp:lastModifiedBy>
  <cp:revision>3</cp:revision>
  <dcterms:created xsi:type="dcterms:W3CDTF">2021-11-24T21:03:07Z</dcterms:created>
  <dcterms:modified xsi:type="dcterms:W3CDTF">2021-11-29T00:35:13Z</dcterms:modified>
</cp:coreProperties>
</file>