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60" r:id="rId3"/>
    <p:sldId id="281" r:id="rId4"/>
    <p:sldId id="259" r:id="rId5"/>
    <p:sldId id="263" r:id="rId6"/>
    <p:sldId id="279" r:id="rId7"/>
    <p:sldId id="264" r:id="rId8"/>
    <p:sldId id="265" r:id="rId9"/>
    <p:sldId id="266" r:id="rId10"/>
    <p:sldId id="267" r:id="rId11"/>
    <p:sldId id="268" r:id="rId12"/>
    <p:sldId id="269" r:id="rId13"/>
    <p:sldId id="275" r:id="rId14"/>
    <p:sldId id="270" r:id="rId15"/>
    <p:sldId id="271" r:id="rId16"/>
    <p:sldId id="272" r:id="rId17"/>
    <p:sldId id="273" r:id="rId18"/>
    <p:sldId id="274" r:id="rId19"/>
    <p:sldId id="276" r:id="rId20"/>
    <p:sldId id="278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5" autoAdjust="0"/>
    <p:restoredTop sz="94660"/>
  </p:normalViewPr>
  <p:slideViewPr>
    <p:cSldViewPr snapToGrid="0">
      <p:cViewPr varScale="1">
        <p:scale>
          <a:sx n="68" d="100"/>
          <a:sy n="68" d="100"/>
        </p:scale>
        <p:origin x="5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80820-04CB-4C2B-98D2-2E0FB41579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C11C453-F220-4398-B7C6-D408810C37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9AF6B-ECDB-4728-A681-23346A7483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62E5AA-505B-4158-A6DE-16CEF4B5E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BA676D-D081-476C-97F9-4A14B93C6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9319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EA741-7599-4571-A222-E7A01C0C6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B9182D-1BD8-48DB-9F16-9027B01118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879C6-1CA7-4310-83FF-F57FEECB7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E7DE23-9C65-41A0-9180-06B6CEBB8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D5CCC-1FAB-42D3-8091-F99E8E11C7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7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99A8A-A591-4F25-8270-C544C6B19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91CC86-2CBC-435A-A60C-3F1E00B793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7CF6AC-CD4A-4866-8811-7CB95B4B0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06D10E-A1DA-4678-A3E6-84127CE5C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5B746D-0D4C-42F4-A47B-FCA6F9557E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7347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E680B3-B543-46E3-8321-2DD41B6394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C866A-49EF-49B0-B9F6-61FB8CE2D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9013ED9-E72B-4716-B963-496712DF84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04FEC5-0EF5-4877-AB30-16BEA91FD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7F2A36-50E8-4475-B814-EE67CFBAD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DC34F-1AD0-4F99-8E58-F9A1A0313A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794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D7FF4-C759-4ADF-B59E-F8DA1E82A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599C15-2016-42AC-9CA1-336B84B39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0561D3-B211-4927-9E38-4E5E387A66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F3F567-D0A8-44AB-A485-7E12471E9D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7663B44-9C40-40E9-B39F-DEE8A08EE0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7B890D-2E74-473E-BA82-67D8321947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ED6C52-B5C9-4C19-B5C0-67D3DAFA6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633C75A-23B2-4936-8172-21B3BAE4E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0122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30303-DA58-4A2D-A32D-B81EC30E8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C250C-B10C-4D58-A74D-A27EA4D48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3BD5D2-5A75-4729-90E7-163247C29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CE87D-7B7F-462F-BD71-36EB46882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8394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3D263F8-346D-4C4D-BDA6-45A7AD6CC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41DB0BD-B127-4334-B1EA-30405467C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7790-7118-405D-B913-E341A31555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5613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B71AC-6430-4BFF-80E6-D202A36ED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65D31-D34E-4B8C-8BF9-897365559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6B371-9DDD-4539-B98B-678C2EB91A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87ADCD-3AFE-4228-A773-DF2BCE4FD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E511A7-D840-4E2C-9B44-C4618A212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BA1B3C-5492-4CA5-A8A1-44A976C61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747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C7660D-3061-4C8B-AAFD-FC8935574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8871862-FECA-418B-A5BE-E68E1B2A91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AE35B0-CBA0-458A-983A-8C4947FDA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161082-73B8-4745-91B6-CEF6F55B7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6C8A5F-35E3-47FB-9F57-5FA0FE555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5D5F22-620C-4DA1-B680-E56D74072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441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CAFE2-E0D6-4D7A-B6BD-FAE057116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EE9F5F-4FA6-455D-98B2-AEA0F63EEC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51C45-889A-4B9E-AAAB-47B8E5BF9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B925CE-DCA8-487E-B20E-0BE520540B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A092C-6A84-4790-AB17-903224126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46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C6F0AB-E869-4225-A89C-A0A1E857C0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450556A-C610-4DCD-925E-8A8E71C01B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9581D4-E674-4655-85F8-D2AAB306A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5B23C-F830-40AC-A55C-73035454E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A449B-31CE-48E5-9E0A-49A1FFB08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784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C66C02-75CE-4AB1-8677-84E2A402C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903B72-2BF0-419D-9410-EFB2001005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42742-9D2E-4558-8BD3-F61DEF193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529FF-A6BE-4A60-A825-082C011F1EE1}" type="datetimeFigureOut">
              <a:rPr lang="en-GB" smtClean="0"/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598FD7-F1C3-42F3-A9C2-D16D5B6307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2CF72-AAFB-4422-B22D-A534B9F585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D5C013-D196-4A67-A174-D07096BA01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353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rezi.com/vnbaktxymvxq/famous-women-in-a-history/" TargetMode="External"/><Relationship Id="rId7" Type="http://schemas.openxmlformats.org/officeDocument/2006/relationships/hyperlink" Target="https://prezi.com/p/myejfb7mj06r/light-for-kids/?fallback=1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rezi.com/tufkqg9azlom/electrical-circuits/" TargetMode="External"/><Relationship Id="rId5" Type="http://schemas.openxmlformats.org/officeDocument/2006/relationships/hyperlink" Target="https://prezi.com/1zm8ho7uv9v-/shakespeares-macbeth/" TargetMode="External"/><Relationship Id="rId4" Type="http://schemas.openxmlformats.org/officeDocument/2006/relationships/hyperlink" Target="https://prezi.com/uvyhxpw7gqig/when-did-world-war-ii-begin/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C47AB6-3680-4184-9484-3149AAAEC2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955128-0351-4B11-A18B-6B273A7F93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You are going to create your own </a:t>
            </a:r>
            <a:r>
              <a:rPr lang="en-GB" dirty="0" err="1">
                <a:latin typeface="Comic Sans MS" panose="030F0702030302020204" pitchFamily="66" charset="0"/>
              </a:rPr>
              <a:t>prezi</a:t>
            </a:r>
            <a:r>
              <a:rPr lang="en-GB" dirty="0">
                <a:latin typeface="Comic Sans MS" panose="030F0702030302020204" pitchFamily="66" charset="0"/>
              </a:rPr>
              <a:t> about a topic of your choosing!</a:t>
            </a:r>
          </a:p>
          <a:p>
            <a:r>
              <a:rPr lang="en-GB" dirty="0">
                <a:latin typeface="Comic Sans MS" panose="030F0702030302020204" pitchFamily="66" charset="0"/>
              </a:rPr>
              <a:t>It needs to link to something we have been learning about in Year 6 this year, e.g. Women in History, WWII, Electricity, Light, Macbeth etc.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I am looking for the most interesting, eye-catching </a:t>
            </a:r>
            <a:r>
              <a:rPr lang="en-GB" dirty="0" err="1">
                <a:latin typeface="Comic Sans MS" panose="030F0702030302020204" pitchFamily="66" charset="0"/>
              </a:rPr>
              <a:t>prezis</a:t>
            </a:r>
            <a:r>
              <a:rPr lang="en-GB" dirty="0">
                <a:latin typeface="Comic Sans MS" panose="030F0702030302020204" pitchFamily="66" charset="0"/>
              </a:rPr>
              <a:t>!</a:t>
            </a:r>
          </a:p>
        </p:txBody>
      </p:sp>
      <p:pic>
        <p:nvPicPr>
          <p:cNvPr id="1026" name="Picture 2" descr="Prezi Review | PCMag">
            <a:extLst>
              <a:ext uri="{FF2B5EF4-FFF2-40B4-BE49-F238E27FC236}">
                <a16:creationId xmlns:a16="http://schemas.microsoft.com/office/drawing/2014/main" id="{E66933FE-AEC5-4E47-9394-E9273E941A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4" b="19038"/>
          <a:stretch/>
        </p:blipFill>
        <p:spPr bwMode="auto">
          <a:xfrm>
            <a:off x="7278240" y="0"/>
            <a:ext cx="4913760" cy="1690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7082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8" y="619648"/>
            <a:ext cx="3959258" cy="6024992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Try to use all of the items on the checklist in your </a:t>
            </a:r>
            <a:r>
              <a:rPr lang="en-GB" dirty="0" err="1"/>
              <a:t>prezi</a:t>
            </a:r>
            <a:r>
              <a:rPr lang="en-GB" dirty="0"/>
              <a:t> to show off what you can do!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4F63696-177D-4048-AD64-6F303FF27AFC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4430598" y="45720"/>
          <a:ext cx="7761402" cy="67665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761402">
                  <a:extLst>
                    <a:ext uri="{9D8B030D-6E8A-4147-A177-3AD203B41FA5}">
                      <a16:colId xmlns:a16="http://schemas.microsoft.com/office/drawing/2014/main" val="926943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Select theme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7883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Add text area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782828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Add background image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36586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Add video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3075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Add audio file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5765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Present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35376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Zoom in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0415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Set size of box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593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Change order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89717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Add a hyperlink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4000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Move text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77339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latin typeface="Comic Sans MS" panose="030F0702030302020204" pitchFamily="66" charset="0"/>
                        </a:rPr>
                        <a:t>Change the shape and colour of a ‘topic’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5028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11401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ight Idea Bulb Incandescent Download Hd Png Clipart - Idea Light Bulb  Transparent (#5515031) - PinClipart">
            <a:extLst>
              <a:ext uri="{FF2B5EF4-FFF2-40B4-BE49-F238E27FC236}">
                <a16:creationId xmlns:a16="http://schemas.microsoft.com/office/drawing/2014/main" id="{A922F512-B378-4D05-96DB-902C11BFA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0269" y="0"/>
            <a:ext cx="2431731" cy="272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BE32DF6-5155-4A73-ACA1-8EA800577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Some ideas…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333B8E-BE8F-450E-8CDB-3AB208091E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74302"/>
            <a:ext cx="10515600" cy="4351338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  <a:hlinkClick r:id="rId3"/>
              </a:rPr>
              <a:t>https://prezi.com/vnbaktxymvxq/famous-women-in-a-history/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  <a:hlinkClick r:id="rId4"/>
              </a:rPr>
              <a:t>https://prezi.com/uvyhxpw7gqig/when-did-world-war-ii-begin/</a:t>
            </a: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  <a:hlinkClick r:id="rId5"/>
              </a:rPr>
              <a:t>https://prezi.com/1zm8ho7uv9v-/shakespeares-macbeth/</a:t>
            </a:r>
            <a:r>
              <a:rPr lang="en-GB" dirty="0">
                <a:latin typeface="Comic Sans MS" panose="030F0702030302020204" pitchFamily="66" charset="0"/>
              </a:rPr>
              <a:t>  </a:t>
            </a:r>
          </a:p>
          <a:p>
            <a:r>
              <a:rPr lang="en-GB" dirty="0">
                <a:latin typeface="Comic Sans MS" panose="030F0702030302020204" pitchFamily="66" charset="0"/>
                <a:hlinkClick r:id="rId6"/>
              </a:rPr>
              <a:t>https://prezi.com/tufkqg9azlom/electrical-circuits/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r>
              <a:rPr lang="en-GB" dirty="0">
                <a:latin typeface="Comic Sans MS" panose="030F0702030302020204" pitchFamily="66" charset="0"/>
                <a:hlinkClick r:id="rId7"/>
              </a:rPr>
              <a:t>https://prezi.com/p/myejfb7mj06r/light-for-kids/?fallback=1</a:t>
            </a:r>
            <a:r>
              <a:rPr lang="en-GB" dirty="0">
                <a:latin typeface="Comic Sans MS" panose="030F0702030302020204" pitchFamily="66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31736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380081-6E74-46C2-8F56-2D8A3B77F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8674"/>
            <a:ext cx="10515600" cy="1325563"/>
          </a:xfrm>
        </p:spPr>
        <p:txBody>
          <a:bodyPr/>
          <a:lstStyle/>
          <a:p>
            <a:r>
              <a:rPr lang="en-GB" dirty="0"/>
              <a:t>Choose a theme.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43498-65AA-4F40-A8D9-BDC6AF775B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5270C1-748F-4B6B-8A4C-F924553D4F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7317"/>
          <a:stretch/>
        </p:blipFill>
        <p:spPr>
          <a:xfrm>
            <a:off x="0" y="1182850"/>
            <a:ext cx="12192000" cy="567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493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C66EF7-BEFC-46ED-B75B-D7B0A679E5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035" b="5567"/>
          <a:stretch/>
        </p:blipFill>
        <p:spPr>
          <a:xfrm>
            <a:off x="0" y="688157"/>
            <a:ext cx="12192000" cy="578805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DDA0756-418E-4438-98B3-7D73294C5BBA}"/>
              </a:ext>
            </a:extLst>
          </p:cNvPr>
          <p:cNvSpPr/>
          <p:nvPr/>
        </p:nvSpPr>
        <p:spPr>
          <a:xfrm>
            <a:off x="5117636" y="5770775"/>
            <a:ext cx="1952467" cy="39906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8815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6E0B7E-9E55-4C0C-AB0B-2879434CFC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447" b="5324"/>
          <a:stretch/>
        </p:blipFill>
        <p:spPr>
          <a:xfrm>
            <a:off x="0" y="1081561"/>
            <a:ext cx="12192000" cy="5776439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4E11164-27ED-4FDB-9C33-EC90C1BF72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/>
              <a:t>Name your presentation.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5C034B81-961E-400F-9734-F755C83BA0DA}"/>
              </a:ext>
            </a:extLst>
          </p:cNvPr>
          <p:cNvSpPr/>
          <p:nvPr/>
        </p:nvSpPr>
        <p:spPr>
          <a:xfrm>
            <a:off x="838200" y="1067478"/>
            <a:ext cx="2131243" cy="41252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5B3E5C1-7287-4210-BE6C-BB6DC3A0C82E}"/>
              </a:ext>
            </a:extLst>
          </p:cNvPr>
          <p:cNvSpPr txBox="1"/>
          <p:nvPr/>
        </p:nvSpPr>
        <p:spPr>
          <a:xfrm>
            <a:off x="8974318" y="188536"/>
            <a:ext cx="2724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Click on ‘Untitled Presentation’ and write your name(s). Click ‘OK.’</a:t>
            </a:r>
          </a:p>
        </p:txBody>
      </p:sp>
    </p:spTree>
    <p:extLst>
      <p:ext uri="{BB962C8B-B14F-4D97-AF65-F5344CB8AC3E}">
        <p14:creationId xmlns:p14="http://schemas.microsoft.com/office/powerpoint/2010/main" val="1207672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313FF-62D3-46BB-B80D-8A3FCF2ADD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5107"/>
            <a:ext cx="10515600" cy="1325563"/>
          </a:xfrm>
        </p:spPr>
        <p:txBody>
          <a:bodyPr/>
          <a:lstStyle/>
          <a:p>
            <a:r>
              <a:rPr lang="en-GB" dirty="0"/>
              <a:t>Add text area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5CB78-CACA-41DD-997A-767B18A0A8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7EE014-48FE-4D5E-BF4B-404B0FEF40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630"/>
          <a:stretch/>
        </p:blipFill>
        <p:spPr>
          <a:xfrm>
            <a:off x="0" y="1135716"/>
            <a:ext cx="12192000" cy="5722284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D7B2141-563E-4A31-8654-DDDADA93B44F}"/>
              </a:ext>
            </a:extLst>
          </p:cNvPr>
          <p:cNvSpPr/>
          <p:nvPr/>
        </p:nvSpPr>
        <p:spPr>
          <a:xfrm>
            <a:off x="5447574" y="1222586"/>
            <a:ext cx="1339725" cy="25808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6565AF1-84EB-41B4-8461-E9694A2F3400}"/>
              </a:ext>
            </a:extLst>
          </p:cNvPr>
          <p:cNvSpPr/>
          <p:nvPr/>
        </p:nvSpPr>
        <p:spPr>
          <a:xfrm>
            <a:off x="4947955" y="1698395"/>
            <a:ext cx="499620" cy="58289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2D44B2D5-BCCC-488A-BC17-4469EBFEB72D}"/>
              </a:ext>
            </a:extLst>
          </p:cNvPr>
          <p:cNvSpPr/>
          <p:nvPr/>
        </p:nvSpPr>
        <p:spPr>
          <a:xfrm>
            <a:off x="5447574" y="3990572"/>
            <a:ext cx="2272979" cy="65684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2775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dirty="0"/>
              <a:t>Add background image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8F34E6D-5DA2-4658-AA75-E5194F62D1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5EEF7A-970A-4395-B2A5-D1B8782C04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355"/>
          <a:stretch/>
        </p:blipFill>
        <p:spPr>
          <a:xfrm>
            <a:off x="0" y="1116862"/>
            <a:ext cx="12192000" cy="5741138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CBDD9EA-332E-4684-81AE-9619C91DFAFF}"/>
              </a:ext>
            </a:extLst>
          </p:cNvPr>
          <p:cNvSpPr/>
          <p:nvPr/>
        </p:nvSpPr>
        <p:spPr>
          <a:xfrm>
            <a:off x="9810868" y="1591502"/>
            <a:ext cx="2272979" cy="43394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35542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1220"/>
            <a:ext cx="10515600" cy="1325563"/>
          </a:xfrm>
        </p:spPr>
        <p:txBody>
          <a:bodyPr/>
          <a:lstStyle/>
          <a:p>
            <a:r>
              <a:rPr lang="en-GB" dirty="0"/>
              <a:t>Add video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4BE4FF5-13FF-4505-ACB7-F9D60886BE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B77AD74-76D1-4327-8626-4F9B2D9FB9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089" b="6399"/>
          <a:stretch/>
        </p:blipFill>
        <p:spPr>
          <a:xfrm>
            <a:off x="0" y="1130710"/>
            <a:ext cx="12192000" cy="572729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E10D5AD-BB0A-47AE-B893-35C65CC41EE1}"/>
              </a:ext>
            </a:extLst>
          </p:cNvPr>
          <p:cNvSpPr/>
          <p:nvPr/>
        </p:nvSpPr>
        <p:spPr>
          <a:xfrm>
            <a:off x="5386352" y="1169811"/>
            <a:ext cx="1417571" cy="37385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B0DF690-0B77-455F-9D39-716EC6552A06}"/>
              </a:ext>
            </a:extLst>
          </p:cNvPr>
          <p:cNvSpPr/>
          <p:nvPr/>
        </p:nvSpPr>
        <p:spPr>
          <a:xfrm>
            <a:off x="7539618" y="2319089"/>
            <a:ext cx="788306" cy="68958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BAE8FED-2A3E-47CA-B99F-83CDE59BD10A}"/>
              </a:ext>
            </a:extLst>
          </p:cNvPr>
          <p:cNvSpPr/>
          <p:nvPr/>
        </p:nvSpPr>
        <p:spPr>
          <a:xfrm>
            <a:off x="9810868" y="1591502"/>
            <a:ext cx="2272979" cy="345244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49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dirty="0"/>
              <a:t>Add audio file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699A0D2-8AB8-4454-844D-062FAF3DA5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388C8CE-8047-4B67-915C-439B1D9E1E8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524"/>
          <a:stretch/>
        </p:blipFill>
        <p:spPr>
          <a:xfrm>
            <a:off x="0" y="1128404"/>
            <a:ext cx="12192000" cy="5729596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F8A7947-9001-4A9C-A413-4746EF1F9CCC}"/>
              </a:ext>
            </a:extLst>
          </p:cNvPr>
          <p:cNvSpPr/>
          <p:nvPr/>
        </p:nvSpPr>
        <p:spPr>
          <a:xfrm>
            <a:off x="5386352" y="1169811"/>
            <a:ext cx="1417571" cy="373854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8201F1E-9DF3-446B-89C1-CB975EC46BAD}"/>
              </a:ext>
            </a:extLst>
          </p:cNvPr>
          <p:cNvSpPr/>
          <p:nvPr/>
        </p:nvSpPr>
        <p:spPr>
          <a:xfrm>
            <a:off x="5745230" y="2374262"/>
            <a:ext cx="704732" cy="61474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64AF6D-DD51-4A48-840B-FC0105209996}"/>
              </a:ext>
            </a:extLst>
          </p:cNvPr>
          <p:cNvSpPr/>
          <p:nvPr/>
        </p:nvSpPr>
        <p:spPr>
          <a:xfrm>
            <a:off x="9646544" y="2086744"/>
            <a:ext cx="2545456" cy="158068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EE2BC4-1DE7-498E-83CD-FF4F5B6F779F}"/>
              </a:ext>
            </a:extLst>
          </p:cNvPr>
          <p:cNvSpPr txBox="1"/>
          <p:nvPr/>
        </p:nvSpPr>
        <p:spPr>
          <a:xfrm>
            <a:off x="8974318" y="188536"/>
            <a:ext cx="2724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Can’t actually add audio due to Prezi account limitations.</a:t>
            </a:r>
          </a:p>
        </p:txBody>
      </p:sp>
    </p:spTree>
    <p:extLst>
      <p:ext uri="{BB962C8B-B14F-4D97-AF65-F5344CB8AC3E}">
        <p14:creationId xmlns:p14="http://schemas.microsoft.com/office/powerpoint/2010/main" val="22732948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3441"/>
            <a:ext cx="10515600" cy="1325563"/>
          </a:xfrm>
        </p:spPr>
        <p:txBody>
          <a:bodyPr/>
          <a:lstStyle/>
          <a:p>
            <a:r>
              <a:rPr lang="en-GB" dirty="0"/>
              <a:t>Present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B6A4A89-D03C-44A9-A8BE-D69A32B32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43533A7-F2C4-4B83-B988-F02D986DBF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804"/>
          <a:stretch/>
        </p:blipFill>
        <p:spPr>
          <a:xfrm>
            <a:off x="0" y="1152383"/>
            <a:ext cx="12192000" cy="5710337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2647109-2229-4D29-80DE-E7A9F4290271}"/>
              </a:ext>
            </a:extLst>
          </p:cNvPr>
          <p:cNvSpPr/>
          <p:nvPr/>
        </p:nvSpPr>
        <p:spPr>
          <a:xfrm>
            <a:off x="10378910" y="1228911"/>
            <a:ext cx="1743959" cy="196678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8386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dirty="0"/>
              <a:t>Zoom in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82BCD7-60B0-4C9A-9E97-953D22039E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CED19C-4A49-4922-B86A-30E755F4B5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529"/>
          <a:stretch/>
        </p:blipFill>
        <p:spPr>
          <a:xfrm>
            <a:off x="0" y="1128809"/>
            <a:ext cx="12192000" cy="572919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955F9F-75FB-4CCF-89F7-A3DE8C301E9F}"/>
              </a:ext>
            </a:extLst>
          </p:cNvPr>
          <p:cNvSpPr/>
          <p:nvPr/>
        </p:nvSpPr>
        <p:spPr>
          <a:xfrm>
            <a:off x="4468304" y="3840129"/>
            <a:ext cx="1743959" cy="196678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C75025-0A99-44C4-AA96-182B95F6BFE7}"/>
              </a:ext>
            </a:extLst>
          </p:cNvPr>
          <p:cNvSpPr txBox="1"/>
          <p:nvPr/>
        </p:nvSpPr>
        <p:spPr>
          <a:xfrm>
            <a:off x="8974318" y="188536"/>
            <a:ext cx="272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Or double click where you want to zoom.</a:t>
            </a:r>
          </a:p>
        </p:txBody>
      </p:sp>
    </p:spTree>
    <p:extLst>
      <p:ext uri="{BB962C8B-B14F-4D97-AF65-F5344CB8AC3E}">
        <p14:creationId xmlns:p14="http://schemas.microsoft.com/office/powerpoint/2010/main" val="393228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dirty="0"/>
              <a:t>Zoom in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582BCD7-60B0-4C9A-9E97-953D22039E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90FCC-6591-41B3-9257-95CA1A3595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116"/>
          <a:stretch/>
        </p:blipFill>
        <p:spPr>
          <a:xfrm>
            <a:off x="0" y="1082274"/>
            <a:ext cx="12192000" cy="5757471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955F9F-75FB-4CCF-89F7-A3DE8C301E9F}"/>
              </a:ext>
            </a:extLst>
          </p:cNvPr>
          <p:cNvSpPr/>
          <p:nvPr/>
        </p:nvSpPr>
        <p:spPr>
          <a:xfrm>
            <a:off x="0" y="1587123"/>
            <a:ext cx="1875934" cy="232500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592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dirty="0"/>
              <a:t>Set size of box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FE5132C-C795-4F2C-8DEC-759FAA4037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E7DD9E-0C9C-4DB7-84E9-9C2445DEA4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667"/>
          <a:stretch/>
        </p:blipFill>
        <p:spPr>
          <a:xfrm>
            <a:off x="0" y="1138236"/>
            <a:ext cx="12192000" cy="5719764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4097A14-4A5F-47DA-A564-C422EB381665}"/>
              </a:ext>
            </a:extLst>
          </p:cNvPr>
          <p:cNvSpPr/>
          <p:nvPr/>
        </p:nvSpPr>
        <p:spPr>
          <a:xfrm>
            <a:off x="5938885" y="3321655"/>
            <a:ext cx="3148553" cy="59989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Arrow: Left-Right 7">
            <a:extLst>
              <a:ext uri="{FF2B5EF4-FFF2-40B4-BE49-F238E27FC236}">
                <a16:creationId xmlns:a16="http://schemas.microsoft.com/office/drawing/2014/main" id="{44FFCCA6-8FE8-42BB-858F-04F6F83F044A}"/>
              </a:ext>
            </a:extLst>
          </p:cNvPr>
          <p:cNvSpPr/>
          <p:nvPr/>
        </p:nvSpPr>
        <p:spPr>
          <a:xfrm rot="2766002">
            <a:off x="8264191" y="3611142"/>
            <a:ext cx="361215" cy="212910"/>
          </a:xfrm>
          <a:prstGeom prst="leftRightArrow">
            <a:avLst>
              <a:gd name="adj1" fmla="val 37713"/>
              <a:gd name="adj2" fmla="val 34286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067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dirty="0"/>
              <a:t>Change order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2A66EB4-42DF-4CB6-8D21-248F9D9DE5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B880A0-E3E0-4004-A73A-FF14CC2BF6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667"/>
          <a:stretch/>
        </p:blipFill>
        <p:spPr>
          <a:xfrm>
            <a:off x="0" y="1138236"/>
            <a:ext cx="12192000" cy="57197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A9DE4A4-0311-4A0F-9947-6D21C64C83AD}"/>
              </a:ext>
            </a:extLst>
          </p:cNvPr>
          <p:cNvSpPr txBox="1"/>
          <p:nvPr/>
        </p:nvSpPr>
        <p:spPr>
          <a:xfrm>
            <a:off x="8974318" y="188536"/>
            <a:ext cx="272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Click and drag to rearrange the blocks.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B53E5B0-624E-4240-889D-C9EA26DD6C75}"/>
              </a:ext>
            </a:extLst>
          </p:cNvPr>
          <p:cNvSpPr/>
          <p:nvPr/>
        </p:nvSpPr>
        <p:spPr>
          <a:xfrm>
            <a:off x="122548" y="2614644"/>
            <a:ext cx="2158739" cy="4225101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 descr="Open, hand, cursor Free Icon - Icon-Icons.com">
            <a:extLst>
              <a:ext uri="{FF2B5EF4-FFF2-40B4-BE49-F238E27FC236}">
                <a16:creationId xmlns:a16="http://schemas.microsoft.com/office/drawing/2014/main" id="{A5524361-1D9C-4E20-B692-C174DE653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1417" y="2463799"/>
            <a:ext cx="409870" cy="43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490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en-GB" dirty="0"/>
              <a:t>Add a hyperlink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594C582-684E-4B40-A685-2C2A9AF1BB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AEAB04-E28F-4E2F-AE69-874C56899E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529"/>
          <a:stretch/>
        </p:blipFill>
        <p:spPr>
          <a:xfrm>
            <a:off x="0" y="1110554"/>
            <a:ext cx="12192000" cy="572919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1915B1B-4528-4205-A576-9E2F4B67E8A5}"/>
              </a:ext>
            </a:extLst>
          </p:cNvPr>
          <p:cNvSpPr txBox="1"/>
          <p:nvPr/>
        </p:nvSpPr>
        <p:spPr>
          <a:xfrm>
            <a:off x="8974318" y="188536"/>
            <a:ext cx="2724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Insert a text box, then copy and paste the URL.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98855C6-4E67-44E4-809A-957BA8CA8A87}"/>
              </a:ext>
            </a:extLst>
          </p:cNvPr>
          <p:cNvSpPr/>
          <p:nvPr/>
        </p:nvSpPr>
        <p:spPr>
          <a:xfrm>
            <a:off x="5420413" y="1148498"/>
            <a:ext cx="1376313" cy="40692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95C9548F-1561-4DED-A106-A898DA6F54C7}"/>
              </a:ext>
            </a:extLst>
          </p:cNvPr>
          <p:cNvSpPr/>
          <p:nvPr/>
        </p:nvSpPr>
        <p:spPr>
          <a:xfrm>
            <a:off x="4271914" y="3866560"/>
            <a:ext cx="2884602" cy="110293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282D65C-E0E5-44CD-BB7C-4FC7CB357FB6}"/>
              </a:ext>
            </a:extLst>
          </p:cNvPr>
          <p:cNvSpPr/>
          <p:nvPr/>
        </p:nvSpPr>
        <p:spPr>
          <a:xfrm>
            <a:off x="4941217" y="1657962"/>
            <a:ext cx="564037" cy="65160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453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en-GB" dirty="0"/>
              <a:t>Move text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8361643-34F8-4987-B872-D13134658B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BD9038-110D-4C97-8856-03D5DC2F65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5324"/>
          <a:stretch/>
        </p:blipFill>
        <p:spPr>
          <a:xfrm>
            <a:off x="0" y="1046161"/>
            <a:ext cx="12192000" cy="581183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F184707-0569-4D40-86C1-CC926933AE36}"/>
              </a:ext>
            </a:extLst>
          </p:cNvPr>
          <p:cNvSpPr txBox="1"/>
          <p:nvPr/>
        </p:nvSpPr>
        <p:spPr>
          <a:xfrm>
            <a:off x="8974318" y="188536"/>
            <a:ext cx="2724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Select the text you want to move, then click and drag it.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EDD3D6D-B23F-4209-8478-31912435D050}"/>
              </a:ext>
            </a:extLst>
          </p:cNvPr>
          <p:cNvSpPr/>
          <p:nvPr/>
        </p:nvSpPr>
        <p:spPr>
          <a:xfrm>
            <a:off x="4204355" y="3667027"/>
            <a:ext cx="3214540" cy="136688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Arrow: Quad 8">
            <a:extLst>
              <a:ext uri="{FF2B5EF4-FFF2-40B4-BE49-F238E27FC236}">
                <a16:creationId xmlns:a16="http://schemas.microsoft.com/office/drawing/2014/main" id="{287AB9B7-CEAC-4B9E-BBFF-D9529B7A0BD6}"/>
              </a:ext>
            </a:extLst>
          </p:cNvPr>
          <p:cNvSpPr/>
          <p:nvPr/>
        </p:nvSpPr>
        <p:spPr>
          <a:xfrm>
            <a:off x="6806152" y="4520151"/>
            <a:ext cx="509047" cy="537328"/>
          </a:xfrm>
          <a:prstGeom prst="quad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9900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Change the shape and colour of a ‘topic’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A83EDE9-FC5A-4938-800E-F37107CF6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A52FE61-F807-467F-8E38-73FD931683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529"/>
          <a:stretch/>
        </p:blipFill>
        <p:spPr>
          <a:xfrm>
            <a:off x="0" y="1128809"/>
            <a:ext cx="12192000" cy="572919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EA76B4-E6F5-4D9A-82A5-A0BDBA1BF34E}"/>
              </a:ext>
            </a:extLst>
          </p:cNvPr>
          <p:cNvSpPr txBox="1"/>
          <p:nvPr/>
        </p:nvSpPr>
        <p:spPr>
          <a:xfrm>
            <a:off x="9090581" y="1128809"/>
            <a:ext cx="3101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Right click on the ‘topic’ you want to change.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B74C6D2-F1FD-44F8-BC06-77266AAD91F0}"/>
              </a:ext>
            </a:extLst>
          </p:cNvPr>
          <p:cNvSpPr/>
          <p:nvPr/>
        </p:nvSpPr>
        <p:spPr>
          <a:xfrm>
            <a:off x="4741682" y="1128809"/>
            <a:ext cx="2234154" cy="460038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8B170DD-4AC4-4BF8-85B4-007F52379DF0}"/>
              </a:ext>
            </a:extLst>
          </p:cNvPr>
          <p:cNvSpPr/>
          <p:nvPr/>
        </p:nvSpPr>
        <p:spPr>
          <a:xfrm>
            <a:off x="9635764" y="2058388"/>
            <a:ext cx="2487105" cy="460038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3845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Change the shape and colour of a ‘topic’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A83EDE9-FC5A-4938-800E-F37107CF6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9CDA85-FBF3-48A7-A9ED-4E4BA4CC00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1" b="6255"/>
          <a:stretch/>
        </p:blipFill>
        <p:spPr>
          <a:xfrm>
            <a:off x="0" y="1094602"/>
            <a:ext cx="12192000" cy="574804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EA76B4-E6F5-4D9A-82A5-A0BDBA1BF34E}"/>
              </a:ext>
            </a:extLst>
          </p:cNvPr>
          <p:cNvSpPr txBox="1"/>
          <p:nvPr/>
        </p:nvSpPr>
        <p:spPr>
          <a:xfrm>
            <a:off x="9090581" y="1128809"/>
            <a:ext cx="3101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Right click on the ‘topic’ you want to change.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B74C6D2-F1FD-44F8-BC06-77266AAD91F0}"/>
              </a:ext>
            </a:extLst>
          </p:cNvPr>
          <p:cNvSpPr/>
          <p:nvPr/>
        </p:nvSpPr>
        <p:spPr>
          <a:xfrm>
            <a:off x="3101421" y="1572099"/>
            <a:ext cx="1007094" cy="84806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8B170DD-4AC4-4BF8-85B4-007F52379DF0}"/>
              </a:ext>
            </a:extLst>
          </p:cNvPr>
          <p:cNvSpPr/>
          <p:nvPr/>
        </p:nvSpPr>
        <p:spPr>
          <a:xfrm>
            <a:off x="9635764" y="2058388"/>
            <a:ext cx="2487105" cy="460038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1532B5D-F9AF-40B2-9649-7437463994D8}"/>
              </a:ext>
            </a:extLst>
          </p:cNvPr>
          <p:cNvSpPr/>
          <p:nvPr/>
        </p:nvSpPr>
        <p:spPr>
          <a:xfrm>
            <a:off x="4108515" y="1144651"/>
            <a:ext cx="1366887" cy="39833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3189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Change the shape and colour of a ‘topic’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A83EDE9-FC5A-4938-800E-F37107CF6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65CA13-A4FF-49DF-93AA-933FF5EAAF6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0" b="6393"/>
          <a:stretch/>
        </p:blipFill>
        <p:spPr>
          <a:xfrm>
            <a:off x="0" y="1124106"/>
            <a:ext cx="12192000" cy="573861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EA76B4-E6F5-4D9A-82A5-A0BDBA1BF34E}"/>
              </a:ext>
            </a:extLst>
          </p:cNvPr>
          <p:cNvSpPr txBox="1"/>
          <p:nvPr/>
        </p:nvSpPr>
        <p:spPr>
          <a:xfrm>
            <a:off x="9090581" y="1128809"/>
            <a:ext cx="3101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Right click on the ‘topic’ you want to change.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8B170DD-4AC4-4BF8-85B4-007F52379DF0}"/>
              </a:ext>
            </a:extLst>
          </p:cNvPr>
          <p:cNvSpPr/>
          <p:nvPr/>
        </p:nvSpPr>
        <p:spPr>
          <a:xfrm>
            <a:off x="4419600" y="2015168"/>
            <a:ext cx="2487105" cy="4112135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1532B5D-F9AF-40B2-9649-7437463994D8}"/>
              </a:ext>
            </a:extLst>
          </p:cNvPr>
          <p:cNvSpPr/>
          <p:nvPr/>
        </p:nvSpPr>
        <p:spPr>
          <a:xfrm>
            <a:off x="4280948" y="1616835"/>
            <a:ext cx="932076" cy="315669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0815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3F9642-D6A5-4DC8-9189-8FC17F822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>
            <a:normAutofit/>
          </a:bodyPr>
          <a:lstStyle/>
          <a:p>
            <a:r>
              <a:rPr lang="en-GB" sz="4000" dirty="0"/>
              <a:t>Change the shape and colour of a ‘topic’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A83EDE9-FC5A-4938-800E-F37107CF6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3630D8E-E6BE-433A-A96B-3436D04182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930" b="5843"/>
          <a:stretch/>
        </p:blipFill>
        <p:spPr>
          <a:xfrm>
            <a:off x="0" y="1063420"/>
            <a:ext cx="12192000" cy="57763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EA76B4-E6F5-4D9A-82A5-A0BDBA1BF34E}"/>
              </a:ext>
            </a:extLst>
          </p:cNvPr>
          <p:cNvSpPr txBox="1"/>
          <p:nvPr/>
        </p:nvSpPr>
        <p:spPr>
          <a:xfrm>
            <a:off x="9090581" y="1128809"/>
            <a:ext cx="3101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FF00"/>
                </a:highlight>
                <a:latin typeface="Comic Sans MS" panose="030F0702030302020204" pitchFamily="66" charset="0"/>
              </a:rPr>
              <a:t>Right click on the ‘topic’ you want to change.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B74C6D2-F1FD-44F8-BC06-77266AAD91F0}"/>
              </a:ext>
            </a:extLst>
          </p:cNvPr>
          <p:cNvSpPr/>
          <p:nvPr/>
        </p:nvSpPr>
        <p:spPr>
          <a:xfrm>
            <a:off x="5372495" y="1540917"/>
            <a:ext cx="1480792" cy="28470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8B170DD-4AC4-4BF8-85B4-007F52379DF0}"/>
              </a:ext>
            </a:extLst>
          </p:cNvPr>
          <p:cNvSpPr/>
          <p:nvPr/>
        </p:nvSpPr>
        <p:spPr>
          <a:xfrm>
            <a:off x="6947555" y="1506111"/>
            <a:ext cx="2611224" cy="4008569"/>
          </a:xfrm>
          <a:prstGeom prst="roundRect">
            <a:avLst>
              <a:gd name="adj" fmla="val 757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2381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2923</TotalTime>
  <Words>371</Words>
  <Application>Microsoft Office PowerPoint</Application>
  <PresentationFormat>Widescreen</PresentationFormat>
  <Paragraphs>51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Comic Sans MS</vt:lpstr>
      <vt:lpstr>Office Theme</vt:lpstr>
      <vt:lpstr>Today:</vt:lpstr>
      <vt:lpstr>Try to use all of the items on the checklist in your prezi to show off what you can do!</vt:lpstr>
      <vt:lpstr>Some ideas…</vt:lpstr>
      <vt:lpstr>Choose a theme. </vt:lpstr>
      <vt:lpstr>PowerPoint Presentation</vt:lpstr>
      <vt:lpstr>Name your presentation.</vt:lpstr>
      <vt:lpstr>Add text area</vt:lpstr>
      <vt:lpstr>Add background image</vt:lpstr>
      <vt:lpstr>Add video</vt:lpstr>
      <vt:lpstr>Add audio file</vt:lpstr>
      <vt:lpstr>Present </vt:lpstr>
      <vt:lpstr>Zoom in</vt:lpstr>
      <vt:lpstr>Zoom in</vt:lpstr>
      <vt:lpstr>Set size of box</vt:lpstr>
      <vt:lpstr>Change order</vt:lpstr>
      <vt:lpstr>Add a hyperlink</vt:lpstr>
      <vt:lpstr>Move text</vt:lpstr>
      <vt:lpstr>Change the shape and colour of a ‘topic’</vt:lpstr>
      <vt:lpstr>Change the shape and colour of a ‘topic’</vt:lpstr>
      <vt:lpstr>Change the shape and colour of a ‘topic’</vt:lpstr>
      <vt:lpstr>Change the shape and colour of a ‘topic’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Dance Mat Touch Typing</dc:title>
  <dc:creator>Emily Fenner</dc:creator>
  <cp:lastModifiedBy>Emily Fenner</cp:lastModifiedBy>
  <cp:revision>10</cp:revision>
  <dcterms:created xsi:type="dcterms:W3CDTF">2022-02-21T19:28:38Z</dcterms:created>
  <dcterms:modified xsi:type="dcterms:W3CDTF">2022-03-10T17:41:25Z</dcterms:modified>
</cp:coreProperties>
</file>