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sldIdLst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026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8007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4348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45335E50-1930-44E5-9B14-893AFBD95C69}" type="datetimeFigureOut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04/12/2020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108BBDC2-4ED5-4A8D-A28C-1B3F6D2413F0}" type="slidenum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12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3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74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3378320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5337176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5337284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5076" y="822961"/>
            <a:ext cx="786811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u="sng" dirty="0" smtClean="0">
                <a:solidFill>
                  <a:prstClr val="black"/>
                </a:solidFill>
                <a:latin typeface="Calibri"/>
              </a:rPr>
              <a:t>Monday</a:t>
            </a:r>
          </a:p>
          <a:p>
            <a:pPr defTabSz="457200"/>
            <a:endParaRPr lang="en-GB" sz="3200" u="sng" dirty="0">
              <a:solidFill>
                <a:prstClr val="black"/>
              </a:solidFill>
              <a:latin typeface="Calibri"/>
            </a:endParaRPr>
          </a:p>
          <a:p>
            <a:pPr defTabSz="457200"/>
            <a:r>
              <a:rPr lang="en-GB" sz="3200" u="sng" dirty="0" smtClean="0">
                <a:solidFill>
                  <a:prstClr val="black"/>
                </a:solidFill>
                <a:latin typeface="Calibri"/>
              </a:rPr>
              <a:t>P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lease 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complete the 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measurement diagnostic </a:t>
            </a:r>
            <a:endParaRPr lang="en-GB" sz="3200" dirty="0">
              <a:solidFill>
                <a:prstClr val="black"/>
              </a:solidFill>
              <a:latin typeface="Calibri"/>
            </a:endParaRPr>
          </a:p>
          <a:p>
            <a:pPr defTabSz="457200"/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nugget 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set on Century </a:t>
            </a:r>
            <a:r>
              <a:rPr lang="en-GB" sz="3200" dirty="0">
                <a:solidFill>
                  <a:prstClr val="black"/>
                </a:solidFill>
                <a:latin typeface="Calibri"/>
              </a:rPr>
              <a:t>T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ech then</a:t>
            </a:r>
          </a:p>
          <a:p>
            <a:pPr defTabSz="457200"/>
            <a:r>
              <a:rPr lang="en-GB" sz="3200" dirty="0">
                <a:solidFill>
                  <a:prstClr val="black"/>
                </a:solidFill>
                <a:latin typeface="Calibri"/>
              </a:rPr>
              <a:t>s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pend some time on TT </a:t>
            </a:r>
            <a:r>
              <a:rPr lang="en-GB" sz="3200" dirty="0" err="1" smtClean="0">
                <a:solidFill>
                  <a:prstClr val="black"/>
                </a:solidFill>
                <a:latin typeface="Calibri"/>
              </a:rPr>
              <a:t>Rockstars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.</a:t>
            </a:r>
            <a:endParaRPr lang="en-GB" sz="3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72994" y="483326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Tues</a:t>
            </a:r>
          </a:p>
        </p:txBody>
      </p:sp>
    </p:spTree>
    <p:extLst>
      <p:ext uri="{BB962C8B-B14F-4D97-AF65-F5344CB8AC3E}">
        <p14:creationId xmlns:p14="http://schemas.microsoft.com/office/powerpoint/2010/main" val="423499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5075" y="822960"/>
            <a:ext cx="84521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LO: Subtract two 4 digit numbers – one exchange.</a:t>
            </a:r>
          </a:p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C: Addition and subtraction.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72994" y="483326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Tues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9059" y="4349932"/>
            <a:ext cx="1142421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Please watch the below video and then complete Tuesday’s worksheet on our class pages</a:t>
            </a:r>
            <a:r>
              <a:rPr lang="en-GB" dirty="0" smtClean="0"/>
              <a:t>. 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https://vimeo.com/463378320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53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5076" y="822961"/>
            <a:ext cx="825084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u="sng" dirty="0" smtClean="0">
                <a:solidFill>
                  <a:prstClr val="black"/>
                </a:solidFill>
                <a:latin typeface="Calibri"/>
              </a:rPr>
              <a:t>Wednesday</a:t>
            </a:r>
            <a:endParaRPr lang="en-GB" sz="3200" u="sng" dirty="0">
              <a:solidFill>
                <a:prstClr val="black"/>
              </a:solidFill>
              <a:latin typeface="Calibri"/>
            </a:endParaRPr>
          </a:p>
          <a:p>
            <a:pPr defTabSz="457200"/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Please complete the 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measurement units nugget </a:t>
            </a:r>
          </a:p>
          <a:p>
            <a:pPr defTabSz="457200"/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set 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on Century Tech then</a:t>
            </a:r>
          </a:p>
          <a:p>
            <a:pPr defTabSz="457200"/>
            <a:r>
              <a:rPr lang="en-GB" sz="3200" dirty="0">
                <a:solidFill>
                  <a:prstClr val="black"/>
                </a:solidFill>
                <a:latin typeface="Calibri"/>
              </a:rPr>
              <a:t>s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pend some time on TT </a:t>
            </a:r>
            <a:r>
              <a:rPr lang="en-GB" sz="3200" dirty="0" err="1" smtClean="0">
                <a:solidFill>
                  <a:prstClr val="black"/>
                </a:solidFill>
                <a:latin typeface="Calibri"/>
              </a:rPr>
              <a:t>Rockstars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.</a:t>
            </a:r>
            <a:endParaRPr lang="en-GB" sz="3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464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6880" y="454516"/>
            <a:ext cx="74785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/>
              <a:t>LO: To subtract two 4 digit numbers – more </a:t>
            </a:r>
          </a:p>
          <a:p>
            <a:r>
              <a:rPr lang="en-GB" sz="3200" u="sng" dirty="0"/>
              <a:t>than one exchange. </a:t>
            </a:r>
          </a:p>
          <a:p>
            <a:r>
              <a:rPr lang="en-GB" sz="3200" u="sng" dirty="0"/>
              <a:t>C: Addition and subtraction.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832229" y="269850"/>
            <a:ext cx="70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Thurs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9059" y="4349932"/>
            <a:ext cx="11553484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Please watch the below video and then complete Thursday’s worksheet on our class pages</a:t>
            </a:r>
            <a:r>
              <a:rPr lang="en-GB" dirty="0" smtClean="0"/>
              <a:t>. 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https://vimeo.com/465337176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024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7773" y="548640"/>
            <a:ext cx="50427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LO: To estimate answers.</a:t>
            </a:r>
          </a:p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C: Addition and subtraction.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42811" y="39188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Fri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9059" y="4349932"/>
            <a:ext cx="11175623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Please watch the below video and then complete Friday’s worksheet on our class pages</a:t>
            </a:r>
            <a:r>
              <a:rPr lang="en-GB" dirty="0" smtClean="0"/>
              <a:t>. </a:t>
            </a:r>
          </a:p>
          <a:p>
            <a:endParaRPr lang="en-GB" dirty="0"/>
          </a:p>
          <a:p>
            <a:r>
              <a:rPr lang="en-GB" smtClean="0">
                <a:hlinkClick r:id="rId2"/>
              </a:rPr>
              <a:t>https://vimeo.com/465337284</a:t>
            </a:r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77669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145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Comic Sans MS</vt:lpstr>
      <vt:lpstr>KG Primary Penmanship</vt:lpstr>
      <vt:lpstr>Title slide</vt:lpstr>
      <vt:lpstr>2_Title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Norman</dc:creator>
  <cp:lastModifiedBy>Rachael Norman</cp:lastModifiedBy>
  <cp:revision>2</cp:revision>
  <dcterms:created xsi:type="dcterms:W3CDTF">2020-11-21T11:55:09Z</dcterms:created>
  <dcterms:modified xsi:type="dcterms:W3CDTF">2020-12-04T16:17:45Z</dcterms:modified>
</cp:coreProperties>
</file>